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86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2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48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1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7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4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2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5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C621-020F-4D82-8769-857CA24D96F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CC5ED6-1FBB-4200-9524-E9BCC899B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5" y="0"/>
            <a:ext cx="10929230" cy="7183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530352"/>
            <a:ext cx="9886187" cy="2743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исследовательской деятельности «Радуга»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064" y="4552097"/>
            <a:ext cx="4531658" cy="199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«МБДОУ №30 «Ромашка»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Бастракова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3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934" y="1689942"/>
            <a:ext cx="3894666" cy="364854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интерес к экспериментированию возникает с раннего возраста, занятия по детскому экспериментированию в детском саду начинают проводить со 2-й младшей группы.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50" y="761769"/>
            <a:ext cx="6919560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6212" y="1015253"/>
            <a:ext cx="3935007" cy="48274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Поскольку ведущей деятельностью детей дошкольного возраста является игра, первые опыты и эксперименты проводятся в русле игровой направленности. На занятии присутствует сказочный персонаж, который даёт ребятам задания или просит о помощи в проблемной ситуации. Возможно создание игровой ситуации, где дети будут действовать в вымышленных условиях (царство снега и льда, в гостях у Феи воздуха и др.).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6724" y="1559158"/>
            <a:ext cx="5309598" cy="298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611" y="1915568"/>
            <a:ext cx="4853394" cy="273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57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089" y="926592"/>
            <a:ext cx="3885789" cy="4062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жидкостью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песком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воздухом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камнями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почвой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магнитами и т.д.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8" y="645459"/>
            <a:ext cx="7153835" cy="536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53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0" y="0"/>
            <a:ext cx="122078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370" y="404904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хотим представить вашему вниманию один эксперимент « Волшебная радуга».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419">
            <a:off x="468083" y="2524597"/>
            <a:ext cx="5368086" cy="301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09">
            <a:off x="6409573" y="2502499"/>
            <a:ext cx="5329660" cy="300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11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700" y="563170"/>
            <a:ext cx="10322099" cy="5731659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 детей со свойствами воды, через экспериментальную деятельность.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 свойства воды экспериментальным способом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исследовательские навыки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умение наблюдать, выделять сходство и различия предметов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организовать взаимодействие при работах в парах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формированию интереса к неживой природе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умений самостоятельно поставить простейший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эксперемент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07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61" y="275666"/>
            <a:ext cx="8596668" cy="132080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" y="1250299"/>
            <a:ext cx="5889813" cy="362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513479"/>
            <a:ext cx="6100483" cy="366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02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2817" y="788988"/>
            <a:ext cx="4255736" cy="48184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беседа, вопросы, пояснения, объяснения, составление рассказов, объяснения, указания ,разговор, ситуативный разговор, напоминание , проблемные ситуации и вопросы, художественное слово, загадки, рассказы детей и воспитателя, чтение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3" y="3429000"/>
            <a:ext cx="4087905" cy="306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59" y="900953"/>
            <a:ext cx="5546165" cy="31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4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574" y="1189652"/>
            <a:ext cx="3800537" cy="39578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Наглядные: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показ, рассматривание, просмотр мультфильмов, наблюдение, демонстрация, прослушивание аудиозаписи, презентация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17" y="883770"/>
            <a:ext cx="3817844" cy="509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3947" y="1689286"/>
            <a:ext cx="4639235" cy="347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10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470" y="672353"/>
            <a:ext cx="3276101" cy="50426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рисование, физкультминутка , импровизация, имитация , игровая беседа с элементами движений, экспериментирование , проектная деятельность, решение проблемной ситуации, игровые задания, моделирование, элементы драматизации творческие задания, игровые упражнения, аппликация, рассматривание, игры-драматизации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58">
            <a:off x="9051366" y="1331488"/>
            <a:ext cx="2965076" cy="419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71" y="1694557"/>
            <a:ext cx="5020236" cy="32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57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889" y="1194972"/>
            <a:ext cx="3267574" cy="44680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Экспериментирование - важнейший вид поисковой деятельности,  получение сведений о физических свойствах того или иного предмета или явления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55" y="977352"/>
            <a:ext cx="6657524" cy="499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94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09399" y="1124790"/>
            <a:ext cx="3820553" cy="50656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«Опыт- это воспроизведение какого-нибудь явления, создания чего-то нового в определенных условиях с целью исследования, испытания» (Толковый словарь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Ожегова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8344" y="1559116"/>
            <a:ext cx="7021909" cy="341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3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2" y="-201706"/>
            <a:ext cx="12207432" cy="705970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743" y="820271"/>
            <a:ext cx="3479396" cy="46966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экспериментирования: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расширение представлений у детей об объектах живой и неживой природы через практическое самостоятельное познание.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73" y="62823"/>
            <a:ext cx="4001753" cy="466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39" y="3039036"/>
            <a:ext cx="2753285" cy="367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1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69" y="587284"/>
            <a:ext cx="11236760" cy="62707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Формирование представление о предметах: их свойствах и качествах.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Формирование способности определять взаимосвязи между предметами и явлениями.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Формирование умения делать выводы, открытия. (обучающие)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Развитие мыслительных способностей: сравнение, сопоставление, систематизация, обобщение, анализ.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Развитие мелкой моторики и координации движений.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Развитие визуального, слухового, сенсорного восприятия.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Развитие внимания и памяти.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Развитие речевых способностей.	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Создание положительной мотивации к самостоятельному экспериментированию.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Создание дружеской атмосферы в группе во время проведения исследований.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Воспитание умения работать в коллективе, чувства взаимопомощи.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Воспитание усидчивости и аккуратности.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0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9643" y="860755"/>
            <a:ext cx="4152090" cy="410574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масса простых опытов, которые можно проводить не требуя никакой подготовки и специального оборудования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86" y="685519"/>
            <a:ext cx="4104715" cy="547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6" y="2796988"/>
            <a:ext cx="4540624" cy="340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2963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363</Words>
  <Application>Microsoft Office PowerPoint</Application>
  <PresentationFormat>Произвольный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Мастер-класс  в рамках исследовательской деятельности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мы хотим представить вашему вниманию один эксперимент « Волшебная радуга». 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в рамках экспериментальной деятельности «Радуга»</dc:title>
  <dc:creator>Станислав Мамченко</dc:creator>
  <cp:lastModifiedBy>User</cp:lastModifiedBy>
  <cp:revision>18</cp:revision>
  <dcterms:created xsi:type="dcterms:W3CDTF">2021-05-16T12:41:50Z</dcterms:created>
  <dcterms:modified xsi:type="dcterms:W3CDTF">2024-03-27T06:10:52Z</dcterms:modified>
</cp:coreProperties>
</file>