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29725E1-C3EE-440D-978B-1BFB9507C2A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3246557-CB44-4886-AA77-7E5A3D11E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46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25E1-C3EE-440D-978B-1BFB9507C2A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6557-CB44-4886-AA77-7E5A3D11E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43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25E1-C3EE-440D-978B-1BFB9507C2A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6557-CB44-4886-AA77-7E5A3D11E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797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25E1-C3EE-440D-978B-1BFB9507C2A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6557-CB44-4886-AA77-7E5A3D11E5F4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5030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25E1-C3EE-440D-978B-1BFB9507C2A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6557-CB44-4886-AA77-7E5A3D11E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80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25E1-C3EE-440D-978B-1BFB9507C2A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6557-CB44-4886-AA77-7E5A3D11E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54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25E1-C3EE-440D-978B-1BFB9507C2A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6557-CB44-4886-AA77-7E5A3D11E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6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25E1-C3EE-440D-978B-1BFB9507C2A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6557-CB44-4886-AA77-7E5A3D11E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461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25E1-C3EE-440D-978B-1BFB9507C2A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6557-CB44-4886-AA77-7E5A3D11E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07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25E1-C3EE-440D-978B-1BFB9507C2A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6557-CB44-4886-AA77-7E5A3D11E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34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25E1-C3EE-440D-978B-1BFB9507C2A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6557-CB44-4886-AA77-7E5A3D11E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0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25E1-C3EE-440D-978B-1BFB9507C2A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6557-CB44-4886-AA77-7E5A3D11E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70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25E1-C3EE-440D-978B-1BFB9507C2A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6557-CB44-4886-AA77-7E5A3D11E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98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25E1-C3EE-440D-978B-1BFB9507C2A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6557-CB44-4886-AA77-7E5A3D11E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92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25E1-C3EE-440D-978B-1BFB9507C2A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6557-CB44-4886-AA77-7E5A3D11E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64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25E1-C3EE-440D-978B-1BFB9507C2A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6557-CB44-4886-AA77-7E5A3D11E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04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25E1-C3EE-440D-978B-1BFB9507C2A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6557-CB44-4886-AA77-7E5A3D11E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0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725E1-C3EE-440D-978B-1BFB9507C2A2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46557-CB44-4886-AA77-7E5A3D11E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91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-17929"/>
            <a:ext cx="12192000" cy="68759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948" y="1085335"/>
            <a:ext cx="7558834" cy="23347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Мастер-класс для родителей «Аппликация окружность»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502727" y="2964872"/>
            <a:ext cx="2341418" cy="224443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66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2138082" y="1653240"/>
            <a:ext cx="3913094" cy="333561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Аппликация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- особая техника в декоративно-прикладном искусстве, при которой готовое изделие (картина) получаются путем склеивания кусочков определенного материала.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481" y="1707402"/>
            <a:ext cx="4303059" cy="32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5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6965"/>
          </a:xfrm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2057400" y="1506071"/>
            <a:ext cx="4061012" cy="380551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Аппликация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развивает полезные качества, такие, как усидчивость, самостоятельность, аккуратность и терпение. Необходимость вырезать, раскладывать и наклеивать мелкие детали, развивает мелкую моторику рук ребенка.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12" y="1506071"/>
            <a:ext cx="4639235" cy="38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5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4204" y="1351586"/>
            <a:ext cx="7076778" cy="85128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научить ребенка </a:t>
            </a:r>
            <a:r>
              <a:rPr lang="ru-RU" dirty="0" smtClean="0">
                <a:solidFill>
                  <a:srgbClr val="FF0000"/>
                </a:solidFill>
              </a:rPr>
              <a:t>вырезать</a:t>
            </a:r>
            <a:r>
              <a:rPr lang="ru-RU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64204" y="2202872"/>
            <a:ext cx="7284596" cy="2818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Самое главное научить ребенка правильно держать ножницы…!!это основа для правильного развития мелкой моторики.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6495" y="1116059"/>
            <a:ext cx="7076778" cy="85128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Как научить ребенка вырезать?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3947">
            <a:off x="1471739" y="2131970"/>
            <a:ext cx="2913529" cy="3884704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4712">
            <a:off x="5158400" y="2338798"/>
            <a:ext cx="5763981" cy="3626224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452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352654" y="1815228"/>
            <a:ext cx="3644153" cy="106829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Закругляем углы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8807">
            <a:off x="6938682" y="554986"/>
            <a:ext cx="2489367" cy="2520484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64" y="3635389"/>
            <a:ext cx="8375099" cy="2374991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727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46" y="2218111"/>
            <a:ext cx="5593977" cy="3694355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07775" y="1438834"/>
            <a:ext cx="9339635" cy="658253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Попробуем сами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80852" y="1076489"/>
            <a:ext cx="1613647" cy="16136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804022" y="2086673"/>
            <a:ext cx="2387978" cy="22187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944277" y="2491328"/>
            <a:ext cx="1438838" cy="14186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531646" y="4370226"/>
            <a:ext cx="1185587" cy="12072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402160" y="3137713"/>
            <a:ext cx="1185587" cy="12072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878418" y="4454337"/>
            <a:ext cx="1185587" cy="12072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171330" y="1063833"/>
            <a:ext cx="1613647" cy="16136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35873" y="2459432"/>
            <a:ext cx="1456764" cy="1450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531646" y="4357570"/>
            <a:ext cx="1185587" cy="12198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878417" y="4454337"/>
            <a:ext cx="1185587" cy="1207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421205" y="3125058"/>
            <a:ext cx="1185587" cy="12198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823067" y="2085390"/>
            <a:ext cx="2368933" cy="2220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086600" y="1653988"/>
            <a:ext cx="322729" cy="30928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086600" y="1653988"/>
            <a:ext cx="322729" cy="3092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41" y="1308175"/>
            <a:ext cx="6979024" cy="4609062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043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0212" y="2499379"/>
            <a:ext cx="8791575" cy="165576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5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6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42</TotalTime>
  <Words>43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Trebuchet MS</vt:lpstr>
      <vt:lpstr>Tw Cen MT</vt:lpstr>
      <vt:lpstr>Контур</vt:lpstr>
      <vt:lpstr>Мастер-класс для родителей «Аппликация окружность»</vt:lpstr>
      <vt:lpstr>Презентация PowerPoint</vt:lpstr>
      <vt:lpstr>Презентация PowerPoint</vt:lpstr>
      <vt:lpstr>Как научить ребенка вырезать?</vt:lpstr>
      <vt:lpstr>Как научить ребенка вырезать?</vt:lpstr>
      <vt:lpstr>Презентация PowerPoint</vt:lpstr>
      <vt:lpstr>Попробуем сами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для родителей «Аппликация окружность»</dc:title>
  <dc:creator>Станислав Мамченко</dc:creator>
  <cp:lastModifiedBy>lubov2020x@outlook.com</cp:lastModifiedBy>
  <cp:revision>8</cp:revision>
  <dcterms:created xsi:type="dcterms:W3CDTF">2021-03-31T15:06:47Z</dcterms:created>
  <dcterms:modified xsi:type="dcterms:W3CDTF">2021-04-01T04:15:40Z</dcterms:modified>
</cp:coreProperties>
</file>