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84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64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9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96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8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6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62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59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24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48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0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D2723-4356-4E41-B276-E4AFD885CFC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EEF0-44DA-497D-ACBC-8BF9BFF45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50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4207" y="1275228"/>
            <a:ext cx="9009413" cy="879475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ГРАМОТА</a:t>
            </a:r>
            <a:endParaRPr lang="ru-RU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707574" y="2404931"/>
            <a:ext cx="6602681" cy="223592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Проектной команде «Винтики-</a:t>
            </a:r>
            <a:r>
              <a:rPr lang="ru-RU" dirty="0" err="1" smtClean="0">
                <a:latin typeface="Arial Black" panose="020B0A04020102020204" pitchFamily="34" charset="0"/>
              </a:rPr>
              <a:t>шпутники</a:t>
            </a:r>
            <a:r>
              <a:rPr lang="ru-RU" dirty="0" smtClean="0">
                <a:latin typeface="Arial Black" panose="020B0A04020102020204" pitchFamily="34" charset="0"/>
              </a:rPr>
              <a:t>» группа №4 «Непоседы»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За участие в проекте «</a:t>
            </a:r>
            <a:r>
              <a:rPr lang="en-US" dirty="0" smtClean="0">
                <a:latin typeface="Arial Black" panose="020B0A04020102020204" pitchFamily="34" charset="0"/>
              </a:rPr>
              <a:t>Baby skills</a:t>
            </a:r>
            <a:r>
              <a:rPr lang="ru-RU" dirty="0" smtClean="0">
                <a:latin typeface="Arial Black" panose="020B0A04020102020204" pitchFamily="34" charset="0"/>
              </a:rPr>
              <a:t>»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Воспитатели: Казарина Л.А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                           Харитонова Е.Н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60914" y="391183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Муниципальное бюджетное  дошкольное</a:t>
            </a:r>
            <a:endParaRPr lang="ru-RU" sz="1400" b="0" i="0" dirty="0" smtClean="0"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образовательное учреждение</a:t>
            </a:r>
            <a:endParaRPr lang="ru-RU" sz="1400" b="0" i="0" dirty="0" smtClean="0"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"Детский сад  № 30 "Ромашка"</a:t>
            </a:r>
            <a:endParaRPr lang="ru-RU" sz="1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4109" y="5010190"/>
            <a:ext cx="200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Заведующий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645237" y="5010190"/>
            <a:ext cx="206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Киселёва О.А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4109" y="5564763"/>
            <a:ext cx="35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Старший воспитатель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5237" y="5568330"/>
            <a:ext cx="2173184" cy="365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Кузнецова С.Г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04109" y="6026715"/>
            <a:ext cx="381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Организатор проекта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45236" y="6044540"/>
            <a:ext cx="285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 Black" panose="020B0A04020102020204" pitchFamily="34" charset="0"/>
              </a:rPr>
              <a:t>Бастракова</a:t>
            </a:r>
            <a:r>
              <a:rPr lang="ru-RU" dirty="0" smtClean="0">
                <a:latin typeface="Arial Black" panose="020B0A04020102020204" pitchFamily="34" charset="0"/>
              </a:rPr>
              <a:t> Т.А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1" t="22592" r="17043" b="22893"/>
          <a:stretch/>
        </p:blipFill>
        <p:spPr>
          <a:xfrm>
            <a:off x="9003475" y="457706"/>
            <a:ext cx="2974038" cy="157789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5" y="423335"/>
            <a:ext cx="2216727" cy="166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2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4207" y="1275228"/>
            <a:ext cx="9009413" cy="879475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ГРАМОТА</a:t>
            </a:r>
            <a:endParaRPr lang="ru-RU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707574" y="2404931"/>
            <a:ext cx="6602681" cy="223592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Проектной команде «Мульти-</a:t>
            </a:r>
            <a:r>
              <a:rPr lang="ru-RU" dirty="0" err="1" smtClean="0">
                <a:latin typeface="Arial Black" panose="020B0A04020102020204" pitchFamily="34" charset="0"/>
              </a:rPr>
              <a:t>пульти</a:t>
            </a:r>
            <a:r>
              <a:rPr lang="ru-RU" dirty="0" smtClean="0">
                <a:latin typeface="Arial Black" panose="020B0A04020102020204" pitchFamily="34" charset="0"/>
              </a:rPr>
              <a:t>» группа №2 «Подсолнушки»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За участие в проекте «</a:t>
            </a:r>
            <a:r>
              <a:rPr lang="en-US" dirty="0" smtClean="0">
                <a:latin typeface="Arial Black" panose="020B0A04020102020204" pitchFamily="34" charset="0"/>
              </a:rPr>
              <a:t>Baby skills</a:t>
            </a:r>
            <a:r>
              <a:rPr lang="ru-RU" dirty="0" smtClean="0">
                <a:latin typeface="Arial Black" panose="020B0A04020102020204" pitchFamily="34" charset="0"/>
              </a:rPr>
              <a:t>»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Воспитатели: Михайлова Г.А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                        </a:t>
            </a:r>
            <a:r>
              <a:rPr lang="ru-RU" dirty="0" err="1" smtClean="0">
                <a:latin typeface="Arial Black" panose="020B0A04020102020204" pitchFamily="34" charset="0"/>
              </a:rPr>
              <a:t>Безносова</a:t>
            </a:r>
            <a:r>
              <a:rPr lang="ru-RU" dirty="0" smtClean="0">
                <a:latin typeface="Arial Black" panose="020B0A04020102020204" pitchFamily="34" charset="0"/>
              </a:rPr>
              <a:t> Л.И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60914" y="391183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Муниципальное бюджетное  дошкольное</a:t>
            </a:r>
            <a:endParaRPr lang="ru-RU" sz="1400" b="0" i="0" dirty="0" smtClean="0"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образовательное учреждение</a:t>
            </a:r>
            <a:endParaRPr lang="ru-RU" sz="1400" b="0" i="0" dirty="0" smtClean="0"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"Детский сад  № 30 "Ромашка"</a:t>
            </a:r>
            <a:endParaRPr lang="ru-RU" sz="1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4109" y="5010190"/>
            <a:ext cx="200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Заведующий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645237" y="5010190"/>
            <a:ext cx="206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Киселёва О.А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4109" y="5564763"/>
            <a:ext cx="35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Старший воспитатель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5237" y="5568330"/>
            <a:ext cx="2173184" cy="365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Кузнецова С.Г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04109" y="6026715"/>
            <a:ext cx="381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Организатор проекта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45236" y="6044540"/>
            <a:ext cx="285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 Black" panose="020B0A04020102020204" pitchFamily="34" charset="0"/>
              </a:rPr>
              <a:t>Бастракова</a:t>
            </a:r>
            <a:r>
              <a:rPr lang="ru-RU" dirty="0" smtClean="0">
                <a:latin typeface="Arial Black" panose="020B0A04020102020204" pitchFamily="34" charset="0"/>
              </a:rPr>
              <a:t> Т.А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1" t="22592" r="17043" b="22893"/>
          <a:stretch/>
        </p:blipFill>
        <p:spPr>
          <a:xfrm>
            <a:off x="8861701" y="431059"/>
            <a:ext cx="2974038" cy="157789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5" y="423335"/>
            <a:ext cx="2216727" cy="166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7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4207" y="1275228"/>
            <a:ext cx="9009413" cy="879475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ГРАМОТА</a:t>
            </a:r>
            <a:endParaRPr lang="ru-RU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707574" y="2404931"/>
            <a:ext cx="6602681" cy="223592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Проектной команде «</a:t>
            </a:r>
            <a:r>
              <a:rPr lang="ru-RU" dirty="0" err="1" smtClean="0">
                <a:latin typeface="Arial Black" panose="020B0A04020102020204" pitchFamily="34" charset="0"/>
              </a:rPr>
              <a:t>Эколята</a:t>
            </a:r>
            <a:r>
              <a:rPr lang="ru-RU" dirty="0" smtClean="0">
                <a:latin typeface="Arial Black" panose="020B0A04020102020204" pitchFamily="34" charset="0"/>
              </a:rPr>
              <a:t>» группа №5 «Колокольчики»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За участие в проекте «</a:t>
            </a:r>
            <a:r>
              <a:rPr lang="en-US" dirty="0" smtClean="0">
                <a:latin typeface="Arial Black" panose="020B0A04020102020204" pitchFamily="34" charset="0"/>
              </a:rPr>
              <a:t>Baby skills</a:t>
            </a:r>
            <a:r>
              <a:rPr lang="ru-RU" dirty="0" smtClean="0">
                <a:latin typeface="Arial Black" panose="020B0A04020102020204" pitchFamily="34" charset="0"/>
              </a:rPr>
              <a:t>»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Воспитатели: Ермакова О.А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60914" y="391183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Муниципальное бюджетное  дошкольное</a:t>
            </a:r>
            <a:endParaRPr lang="ru-RU" sz="1400" b="0" i="0" dirty="0" smtClean="0"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образовательное учреждение</a:t>
            </a:r>
            <a:endParaRPr lang="ru-RU" sz="1400" b="0" i="0" dirty="0" smtClean="0"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"Детский сад  № 30 "Ромашка"</a:t>
            </a:r>
            <a:endParaRPr lang="ru-RU" sz="1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4109" y="5010190"/>
            <a:ext cx="200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Заведующий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645237" y="5010190"/>
            <a:ext cx="206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Киселёва О.А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4109" y="5564763"/>
            <a:ext cx="35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Старший воспитатель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5237" y="5568330"/>
            <a:ext cx="2173184" cy="365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Кузнецова С.Г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04109" y="6026715"/>
            <a:ext cx="381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Организатор проекта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45236" y="6044540"/>
            <a:ext cx="285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 Black" panose="020B0A04020102020204" pitchFamily="34" charset="0"/>
              </a:rPr>
              <a:t>Бастракова</a:t>
            </a:r>
            <a:r>
              <a:rPr lang="ru-RU" dirty="0" smtClean="0">
                <a:latin typeface="Arial Black" panose="020B0A04020102020204" pitchFamily="34" charset="0"/>
              </a:rPr>
              <a:t> Т.А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1" t="22592" r="17043" b="22893"/>
          <a:stretch/>
        </p:blipFill>
        <p:spPr>
          <a:xfrm>
            <a:off x="8861701" y="431059"/>
            <a:ext cx="2974038" cy="157789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5" y="423335"/>
            <a:ext cx="2216727" cy="166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7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4207" y="1275228"/>
            <a:ext cx="9009413" cy="879475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ГРАМОТА</a:t>
            </a:r>
            <a:endParaRPr lang="ru-RU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707574" y="2404931"/>
            <a:ext cx="6602681" cy="223592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Проектной команде «Поварята» группа №3 «Фантазёры»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За участие в проекте «</a:t>
            </a:r>
            <a:r>
              <a:rPr lang="en-US" dirty="0" smtClean="0">
                <a:latin typeface="Arial Black" panose="020B0A04020102020204" pitchFamily="34" charset="0"/>
              </a:rPr>
              <a:t>Baby skills</a:t>
            </a:r>
            <a:r>
              <a:rPr lang="ru-RU" dirty="0" smtClean="0">
                <a:latin typeface="Arial Black" panose="020B0A04020102020204" pitchFamily="34" charset="0"/>
              </a:rPr>
              <a:t>»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Воспитатели: </a:t>
            </a:r>
            <a:r>
              <a:rPr lang="ru-RU" dirty="0" err="1" smtClean="0">
                <a:latin typeface="Arial Black" panose="020B0A04020102020204" pitchFamily="34" charset="0"/>
              </a:rPr>
              <a:t>Ерош</a:t>
            </a:r>
            <a:r>
              <a:rPr lang="ru-RU" dirty="0" smtClean="0">
                <a:latin typeface="Arial Black" panose="020B0A04020102020204" pitchFamily="34" charset="0"/>
              </a:rPr>
              <a:t> Л.В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                          Редько Т.Г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60914" y="391183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Муниципальное бюджетное  дошкольное</a:t>
            </a:r>
            <a:endParaRPr lang="ru-RU" sz="1400" b="0" i="0" dirty="0" smtClean="0"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образовательное учреждение</a:t>
            </a:r>
            <a:endParaRPr lang="ru-RU" sz="1400" b="0" i="0" dirty="0" smtClean="0"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1400" b="1" i="0" dirty="0" smtClean="0">
                <a:effectLst/>
                <a:latin typeface="verdana" panose="020B0604030504040204" pitchFamily="34" charset="0"/>
              </a:rPr>
              <a:t>"Детский сад  № 30 "Ромашка"</a:t>
            </a:r>
            <a:endParaRPr lang="ru-RU" sz="1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4109" y="5010190"/>
            <a:ext cx="200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Заведующий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645237" y="5010190"/>
            <a:ext cx="206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Киселёва О.А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4109" y="5564763"/>
            <a:ext cx="35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Старший воспитатель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5237" y="5568330"/>
            <a:ext cx="2173184" cy="365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Кузнецова С.Г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04109" y="6026715"/>
            <a:ext cx="381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Организатор проекта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45236" y="6044540"/>
            <a:ext cx="285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 Black" panose="020B0A04020102020204" pitchFamily="34" charset="0"/>
              </a:rPr>
              <a:t>Бастракова</a:t>
            </a:r>
            <a:r>
              <a:rPr lang="ru-RU" dirty="0" smtClean="0">
                <a:latin typeface="Arial Black" panose="020B0A04020102020204" pitchFamily="34" charset="0"/>
              </a:rPr>
              <a:t> Т.А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1" t="22592" r="17043" b="22893"/>
          <a:stretch/>
        </p:blipFill>
        <p:spPr>
          <a:xfrm>
            <a:off x="8861701" y="431059"/>
            <a:ext cx="2974038" cy="157789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5" y="423335"/>
            <a:ext cx="2216727" cy="166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11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157</Words>
  <Application>Microsoft Office PowerPoint</Application>
  <PresentationFormat>Широкоэкранный</PresentationFormat>
  <Paragraphs>55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verdana</vt:lpstr>
      <vt:lpstr>Тема Office</vt:lpstr>
      <vt:lpstr>ГРАМОТА</vt:lpstr>
      <vt:lpstr>ГРАМОТА</vt:lpstr>
      <vt:lpstr>ГРАМОТА</vt:lpstr>
      <vt:lpstr>ГРАМОТА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ГРАМОТА</dc:title>
  <dc:creator>Станислав Мамченко</dc:creator>
  <cp:lastModifiedBy>Станислав Мамченко</cp:lastModifiedBy>
  <cp:revision>6</cp:revision>
  <dcterms:created xsi:type="dcterms:W3CDTF">2024-01-24T14:23:18Z</dcterms:created>
  <dcterms:modified xsi:type="dcterms:W3CDTF">2024-01-24T14:43:46Z</dcterms:modified>
</cp:coreProperties>
</file>