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47CD7-8727-43F3-9512-061F244D23D9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8CAFE-25C9-4DE9-95BC-376938FB4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51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Ксюша с мамой посмотри, сделали </a:t>
            </a:r>
            <a:r>
              <a:rPr lang="ru-RU" dirty="0" err="1" smtClean="0"/>
              <a:t>поделочки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8CAFE-25C9-4DE9-95BC-376938FB4D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4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F8F-D755-43C1-B004-9774096D216F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C524-C61E-4D24-ADFE-813EE0262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34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F8F-D755-43C1-B004-9774096D216F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C524-C61E-4D24-ADFE-813EE0262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F8F-D755-43C1-B004-9774096D216F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C524-C61E-4D24-ADFE-813EE0262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8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F8F-D755-43C1-B004-9774096D216F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C524-C61E-4D24-ADFE-813EE0262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3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F8F-D755-43C1-B004-9774096D216F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C524-C61E-4D24-ADFE-813EE0262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5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F8F-D755-43C1-B004-9774096D216F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C524-C61E-4D24-ADFE-813EE0262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23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F8F-D755-43C1-B004-9774096D216F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C524-C61E-4D24-ADFE-813EE0262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91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F8F-D755-43C1-B004-9774096D216F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C524-C61E-4D24-ADFE-813EE0262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60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F8F-D755-43C1-B004-9774096D216F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C524-C61E-4D24-ADFE-813EE0262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85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F8F-D755-43C1-B004-9774096D216F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C524-C61E-4D24-ADFE-813EE0262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6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F8F-D755-43C1-B004-9774096D216F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C524-C61E-4D24-ADFE-813EE0262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0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2AF8F-D755-43C1-B004-9774096D216F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DC524-C61E-4D24-ADFE-813EE0262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Поделки из природного материала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ен\AppData\Local\Microsoft\Windows\Temporary Internet Files\Content.IE5\EHIJPATP\dglxasset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7056784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32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Гусеница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7448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Волшебные цветы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2076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Осенний венок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96384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Остров папуасов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97088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дикобраз- это просто класс!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3758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поделок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7537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30624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Сонечка: «Это я и черепаха моя»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87600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Посмотрите ка сюда как красива в этом 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48747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2 3 4 5 разыграем сказку мы сейчас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5024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совместное творчество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1"/>
            <a:ext cx="5897629" cy="4423222"/>
          </a:xfrm>
        </p:spPr>
      </p:pic>
    </p:spTree>
    <p:extLst>
      <p:ext uri="{BB962C8B-B14F-4D97-AF65-F5344CB8AC3E}">
        <p14:creationId xmlns:p14="http://schemas.microsoft.com/office/powerpoint/2010/main" val="2143483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красивые у нас поделки!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3431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Мой дикобраз-это высший класс!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158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 а это снова я и </a:t>
            </a:r>
            <a:r>
              <a:rPr lang="ru-RU" dirty="0" err="1" smtClean="0"/>
              <a:t>поделочка</a:t>
            </a:r>
            <a:r>
              <a:rPr lang="ru-RU" dirty="0" smtClean="0"/>
              <a:t> моя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3339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Инопланетяне классные, даже чуть опасные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7745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Лесная полянка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6132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серьезная дивчина, называюсь я </a:t>
            </a:r>
            <a:r>
              <a:rPr lang="ru-RU" dirty="0" err="1"/>
              <a:t>Т</a:t>
            </a:r>
            <a:r>
              <a:rPr lang="ru-RU" dirty="0" err="1" smtClean="0"/>
              <a:t>ортила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3162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8113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Волшебное дерево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84275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92</Words>
  <Application>Microsoft Office PowerPoint</Application>
  <PresentationFormat>Экран (4:3)</PresentationFormat>
  <Paragraphs>20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Поделки из природного материала</vt:lpstr>
      <vt:lpstr>Наше совместное творчество</vt:lpstr>
      <vt:lpstr>Мой дикобраз-это высший класс!</vt:lpstr>
      <vt:lpstr>Н а это снова я и поделочка моя</vt:lpstr>
      <vt:lpstr>Инопланетяне классные, даже чуть опасные</vt:lpstr>
      <vt:lpstr>Лесная полянка</vt:lpstr>
      <vt:lpstr>Я серьезная дивчина, называюсь я Тортила</vt:lpstr>
      <vt:lpstr>Презентация PowerPoint</vt:lpstr>
      <vt:lpstr>Волшебное дерево</vt:lpstr>
      <vt:lpstr>Гусеница</vt:lpstr>
      <vt:lpstr>Волшебные цветы</vt:lpstr>
      <vt:lpstr>Осенний венок</vt:lpstr>
      <vt:lpstr>Остров папуасов</vt:lpstr>
      <vt:lpstr>Мой дикобраз- это просто класс!</vt:lpstr>
      <vt:lpstr>Выставка поделок</vt:lpstr>
      <vt:lpstr>Презентация PowerPoint</vt:lpstr>
      <vt:lpstr>Сонечка: «Это я и черепаха моя»</vt:lpstr>
      <vt:lpstr>Посмотрите ка сюда как красива в этом я</vt:lpstr>
      <vt:lpstr>1 2 3 4 5 разыграем сказку мы сейчас</vt:lpstr>
      <vt:lpstr>Какие красивые у нас поделки!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Поделки из природного материала</dc:title>
  <dc:creator>Денис</dc:creator>
  <cp:lastModifiedBy>Денис</cp:lastModifiedBy>
  <cp:revision>4</cp:revision>
  <dcterms:created xsi:type="dcterms:W3CDTF">2013-12-03T12:45:34Z</dcterms:created>
  <dcterms:modified xsi:type="dcterms:W3CDTF">2014-01-25T03:49:14Z</dcterms:modified>
</cp:coreProperties>
</file>