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5C379-BB97-4CA3-B52D-6E324648A36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D28B1-4725-44A4-A0A0-7A7F5D8C1F8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0" i="0" dirty="0" smtClean="0"/>
            <a:t>печать пластилином</a:t>
          </a:r>
          <a:endParaRPr lang="ru-RU" dirty="0"/>
        </a:p>
      </dgm:t>
    </dgm:pt>
    <dgm:pt modelId="{903A23AA-A7CC-4BDD-8B0B-6F95AF1C85E0}" type="parTrans" cxnId="{5965CEC7-3A8D-4370-80EA-739FC5DDADAA}">
      <dgm:prSet/>
      <dgm:spPr/>
      <dgm:t>
        <a:bodyPr/>
        <a:lstStyle/>
        <a:p>
          <a:endParaRPr lang="ru-RU"/>
        </a:p>
      </dgm:t>
    </dgm:pt>
    <dgm:pt modelId="{E4A00ABB-3A42-40D3-80FA-14D0B6163B9E}" type="sibTrans" cxnId="{5965CEC7-3A8D-4370-80EA-739FC5DDADAA}">
      <dgm:prSet/>
      <dgm:spPr/>
      <dgm:t>
        <a:bodyPr/>
        <a:lstStyle/>
        <a:p>
          <a:endParaRPr lang="ru-RU"/>
        </a:p>
      </dgm:t>
    </dgm:pt>
    <dgm:pt modelId="{D714924B-47BE-453E-AAB8-3836041B4DD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0" i="0" dirty="0" err="1" smtClean="0"/>
            <a:t>кляксография</a:t>
          </a:r>
          <a:endParaRPr lang="ru-RU" dirty="0"/>
        </a:p>
      </dgm:t>
    </dgm:pt>
    <dgm:pt modelId="{E5E606CE-C07A-4718-8EEF-B1CF4A03E140}" type="parTrans" cxnId="{8CC6FCE1-75FF-48E8-9DB0-1A4892CDA1E2}">
      <dgm:prSet/>
      <dgm:spPr/>
      <dgm:t>
        <a:bodyPr/>
        <a:lstStyle/>
        <a:p>
          <a:endParaRPr lang="ru-RU"/>
        </a:p>
      </dgm:t>
    </dgm:pt>
    <dgm:pt modelId="{55832909-AF37-48B7-8CB3-2CCAECD9669B}" type="sibTrans" cxnId="{8CC6FCE1-75FF-48E8-9DB0-1A4892CDA1E2}">
      <dgm:prSet/>
      <dgm:spPr/>
      <dgm:t>
        <a:bodyPr/>
        <a:lstStyle/>
        <a:p>
          <a:endParaRPr lang="ru-RU"/>
        </a:p>
      </dgm:t>
    </dgm:pt>
    <dgm:pt modelId="{8A32B4C8-EB66-49CE-AC9D-8F70D5D33CD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0" i="0" dirty="0" smtClean="0"/>
            <a:t>монотипия.</a:t>
          </a:r>
          <a:endParaRPr lang="ru-RU" dirty="0"/>
        </a:p>
      </dgm:t>
    </dgm:pt>
    <dgm:pt modelId="{BAAC7751-9A6F-484C-B0B1-C6CBE9413E3B}" type="parTrans" cxnId="{89072B77-AFE1-43F6-BB8C-89F33B2225F9}">
      <dgm:prSet/>
      <dgm:spPr/>
      <dgm:t>
        <a:bodyPr/>
        <a:lstStyle/>
        <a:p>
          <a:endParaRPr lang="ru-RU"/>
        </a:p>
      </dgm:t>
    </dgm:pt>
    <dgm:pt modelId="{1FA4A296-573D-4536-92D0-08B079E0D146}" type="sibTrans" cxnId="{89072B77-AFE1-43F6-BB8C-89F33B2225F9}">
      <dgm:prSet/>
      <dgm:spPr/>
      <dgm:t>
        <a:bodyPr/>
        <a:lstStyle/>
        <a:p>
          <a:endParaRPr lang="ru-RU"/>
        </a:p>
      </dgm:t>
    </dgm:pt>
    <dgm:pt modelId="{865B28F8-2761-42C1-9B6B-87AD5442910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0" i="0" dirty="0" smtClean="0"/>
            <a:t>волшебные ниточки</a:t>
          </a:r>
          <a:endParaRPr lang="ru-RU" dirty="0"/>
        </a:p>
      </dgm:t>
    </dgm:pt>
    <dgm:pt modelId="{65860CC9-AFA9-45C4-B910-34A85768725F}" type="parTrans" cxnId="{00151CCC-C444-40CB-9867-472DC87C9EBF}">
      <dgm:prSet/>
      <dgm:spPr/>
      <dgm:t>
        <a:bodyPr/>
        <a:lstStyle/>
        <a:p>
          <a:endParaRPr lang="ru-RU"/>
        </a:p>
      </dgm:t>
    </dgm:pt>
    <dgm:pt modelId="{079B3C5F-DF70-4F64-BCFD-F143112D882D}" type="sibTrans" cxnId="{00151CCC-C444-40CB-9867-472DC87C9EBF}">
      <dgm:prSet/>
      <dgm:spPr/>
      <dgm:t>
        <a:bodyPr/>
        <a:lstStyle/>
        <a:p>
          <a:endParaRPr lang="ru-RU"/>
        </a:p>
      </dgm:t>
    </dgm:pt>
    <dgm:pt modelId="{9E9125D4-9ACA-47FF-821C-66141154D724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0" i="0" dirty="0" smtClean="0"/>
            <a:t>масляная пастель + акварель</a:t>
          </a:r>
          <a:endParaRPr lang="ru-RU" dirty="0"/>
        </a:p>
      </dgm:t>
    </dgm:pt>
    <dgm:pt modelId="{79FAC0AF-5D6B-4C0E-9180-7AD63065BE34}" type="parTrans" cxnId="{963730F9-F270-4B85-859A-42DC79596B14}">
      <dgm:prSet/>
      <dgm:spPr/>
      <dgm:t>
        <a:bodyPr/>
        <a:lstStyle/>
        <a:p>
          <a:endParaRPr lang="ru-RU"/>
        </a:p>
      </dgm:t>
    </dgm:pt>
    <dgm:pt modelId="{0FCA1AF1-2E24-48A5-88B4-1087508BA430}" type="sibTrans" cxnId="{963730F9-F270-4B85-859A-42DC79596B14}">
      <dgm:prSet/>
      <dgm:spPr/>
      <dgm:t>
        <a:bodyPr/>
        <a:lstStyle/>
        <a:p>
          <a:endParaRPr lang="ru-RU"/>
        </a:p>
      </dgm:t>
    </dgm:pt>
    <dgm:pt modelId="{480E334D-1208-4097-86F0-AF0D5629169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0" i="0" dirty="0" smtClean="0"/>
            <a:t>отпечатки листьев</a:t>
          </a:r>
          <a:endParaRPr lang="ru-RU" dirty="0"/>
        </a:p>
      </dgm:t>
    </dgm:pt>
    <dgm:pt modelId="{13C34934-311A-4757-BAB2-E8F2CD6636EB}" type="parTrans" cxnId="{EC640AB2-5874-431B-9B58-4862DBAC0291}">
      <dgm:prSet/>
      <dgm:spPr/>
      <dgm:t>
        <a:bodyPr/>
        <a:lstStyle/>
        <a:p>
          <a:endParaRPr lang="ru-RU"/>
        </a:p>
      </dgm:t>
    </dgm:pt>
    <dgm:pt modelId="{0FFE3987-CB52-47D7-8AF0-4A55731C4DDD}" type="sibTrans" cxnId="{EC640AB2-5874-431B-9B58-4862DBAC0291}">
      <dgm:prSet/>
      <dgm:spPr/>
      <dgm:t>
        <a:bodyPr/>
        <a:lstStyle/>
        <a:p>
          <a:endParaRPr lang="ru-RU"/>
        </a:p>
      </dgm:t>
    </dgm:pt>
    <dgm:pt modelId="{79DC12BB-2303-4256-83AA-8B3CE575E0CF}">
      <dgm:prSet/>
      <dgm:spPr>
        <a:solidFill>
          <a:srgbClr val="FFFF00"/>
        </a:solidFill>
      </dgm:spPr>
      <dgm:t>
        <a:bodyPr/>
        <a:lstStyle/>
        <a:p>
          <a:r>
            <a:rPr lang="ru-RU" b="0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рисунки из ладошки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4F2A4A-4E3E-4422-8D19-E0C239F9E248}" type="parTrans" cxnId="{E5F9ABE1-63BD-4B79-9AE2-EEF248770057}">
      <dgm:prSet/>
      <dgm:spPr/>
      <dgm:t>
        <a:bodyPr/>
        <a:lstStyle/>
        <a:p>
          <a:endParaRPr lang="ru-RU"/>
        </a:p>
      </dgm:t>
    </dgm:pt>
    <dgm:pt modelId="{325A767A-F86E-447D-A6EA-FD16BFBF7D75}" type="sibTrans" cxnId="{E5F9ABE1-63BD-4B79-9AE2-EEF248770057}">
      <dgm:prSet/>
      <dgm:spPr/>
      <dgm:t>
        <a:bodyPr/>
        <a:lstStyle/>
        <a:p>
          <a:endParaRPr lang="ru-RU"/>
        </a:p>
      </dgm:t>
    </dgm:pt>
    <dgm:pt modelId="{5D940A56-9EDF-4773-8C4C-D423C73F62BC}" type="pres">
      <dgm:prSet presAssocID="{9F15C379-BB97-4CA3-B52D-6E324648A3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90C7F-5608-45F7-93F0-091A0828E730}" type="pres">
      <dgm:prSet presAssocID="{86BD28B1-4725-44A4-A0A0-7A7F5D8C1F80}" presName="node" presStyleLbl="node1" presStyleIdx="0" presStyleCnt="7" custScaleX="110295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9E5CD-3BE2-4A02-A02B-F809198F38EF}" type="pres">
      <dgm:prSet presAssocID="{86BD28B1-4725-44A4-A0A0-7A7F5D8C1F80}" presName="spNode" presStyleCnt="0"/>
      <dgm:spPr/>
    </dgm:pt>
    <dgm:pt modelId="{1CC21589-BCCB-4C53-80D1-D997521D85A0}" type="pres">
      <dgm:prSet presAssocID="{E4A00ABB-3A42-40D3-80FA-14D0B6163B9E}" presName="sibTrans" presStyleLbl="sibTrans1D1" presStyleIdx="0" presStyleCnt="7"/>
      <dgm:spPr/>
      <dgm:t>
        <a:bodyPr/>
        <a:lstStyle/>
        <a:p>
          <a:endParaRPr lang="ru-RU"/>
        </a:p>
      </dgm:t>
    </dgm:pt>
    <dgm:pt modelId="{41DEC8B0-1722-4522-B0D2-5C602B0D3EBD}" type="pres">
      <dgm:prSet presAssocID="{D714924B-47BE-453E-AAB8-3836041B4DD4}" presName="node" presStyleLbl="node1" presStyleIdx="1" presStyleCnt="7" custScaleX="122082" custScaleY="15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80DE-1258-4951-9C07-E54A51653C1C}" type="pres">
      <dgm:prSet presAssocID="{D714924B-47BE-453E-AAB8-3836041B4DD4}" presName="spNode" presStyleCnt="0"/>
      <dgm:spPr/>
    </dgm:pt>
    <dgm:pt modelId="{F2AA652A-ABD6-434A-AF11-DC1DEA5C058F}" type="pres">
      <dgm:prSet presAssocID="{55832909-AF37-48B7-8CB3-2CCAECD9669B}" presName="sibTrans" presStyleLbl="sibTrans1D1" presStyleIdx="1" presStyleCnt="7"/>
      <dgm:spPr/>
      <dgm:t>
        <a:bodyPr/>
        <a:lstStyle/>
        <a:p>
          <a:endParaRPr lang="ru-RU"/>
        </a:p>
      </dgm:t>
    </dgm:pt>
    <dgm:pt modelId="{8ACA74C7-A058-477B-BDA4-23E03ABFA757}" type="pres">
      <dgm:prSet presAssocID="{480E334D-1208-4097-86F0-AF0D56291695}" presName="node" presStyleLbl="node1" presStyleIdx="2" presStyleCnt="7" custScaleX="115131" custScaleY="165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AEBFD-CE1E-4748-9FB3-B1151A1FBA2A}" type="pres">
      <dgm:prSet presAssocID="{480E334D-1208-4097-86F0-AF0D56291695}" presName="spNode" presStyleCnt="0"/>
      <dgm:spPr/>
    </dgm:pt>
    <dgm:pt modelId="{86B243D3-48D8-4EAA-AAE5-F23958464003}" type="pres">
      <dgm:prSet presAssocID="{0FFE3987-CB52-47D7-8AF0-4A55731C4DD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D32D356F-EB1B-48DA-9C08-CD635DBAD346}" type="pres">
      <dgm:prSet presAssocID="{8A32B4C8-EB66-49CE-AC9D-8F70D5D33CD1}" presName="node" presStyleLbl="node1" presStyleIdx="3" presStyleCnt="7" custScaleX="112108" custScaleY="12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48480-34E1-469C-8007-E35FE0DC0322}" type="pres">
      <dgm:prSet presAssocID="{8A32B4C8-EB66-49CE-AC9D-8F70D5D33CD1}" presName="spNode" presStyleCnt="0"/>
      <dgm:spPr/>
    </dgm:pt>
    <dgm:pt modelId="{10F5F437-9CB4-4770-9082-148752703E9C}" type="pres">
      <dgm:prSet presAssocID="{1FA4A296-573D-4536-92D0-08B079E0D146}" presName="sibTrans" presStyleLbl="sibTrans1D1" presStyleIdx="3" presStyleCnt="7"/>
      <dgm:spPr/>
      <dgm:t>
        <a:bodyPr/>
        <a:lstStyle/>
        <a:p>
          <a:endParaRPr lang="ru-RU"/>
        </a:p>
      </dgm:t>
    </dgm:pt>
    <dgm:pt modelId="{3626247C-BCB3-49F4-AF0E-2755C0FDADA9}" type="pres">
      <dgm:prSet presAssocID="{865B28F8-2761-42C1-9B6B-87AD5442910D}" presName="node" presStyleLbl="node1" presStyleIdx="4" presStyleCnt="7" custScaleX="115423" custScaleY="13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2B9A-B328-4D80-AF57-D95BC90CB6D3}" type="pres">
      <dgm:prSet presAssocID="{865B28F8-2761-42C1-9B6B-87AD5442910D}" presName="spNode" presStyleCnt="0"/>
      <dgm:spPr/>
    </dgm:pt>
    <dgm:pt modelId="{7FB70D10-F541-4748-847F-A57A0B70DA3E}" type="pres">
      <dgm:prSet presAssocID="{079B3C5F-DF70-4F64-BCFD-F143112D882D}" presName="sibTrans" presStyleLbl="sibTrans1D1" presStyleIdx="4" presStyleCnt="7"/>
      <dgm:spPr/>
      <dgm:t>
        <a:bodyPr/>
        <a:lstStyle/>
        <a:p>
          <a:endParaRPr lang="ru-RU"/>
        </a:p>
      </dgm:t>
    </dgm:pt>
    <dgm:pt modelId="{18CE5154-4B49-4277-B5F7-CAA888777470}" type="pres">
      <dgm:prSet presAssocID="{79DC12BB-2303-4256-83AA-8B3CE575E0CF}" presName="node" presStyleLbl="node1" presStyleIdx="5" presStyleCnt="7" custScaleX="117009" custScaleY="185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E6293-2339-41B0-A4E3-1843080745A2}" type="pres">
      <dgm:prSet presAssocID="{79DC12BB-2303-4256-83AA-8B3CE575E0CF}" presName="spNode" presStyleCnt="0"/>
      <dgm:spPr/>
    </dgm:pt>
    <dgm:pt modelId="{9AADFAE7-C87A-46E7-8B86-7F1BBE93723F}" type="pres">
      <dgm:prSet presAssocID="{325A767A-F86E-447D-A6EA-FD16BFBF7D75}" presName="sibTrans" presStyleLbl="sibTrans1D1" presStyleIdx="5" presStyleCnt="7"/>
      <dgm:spPr/>
      <dgm:t>
        <a:bodyPr/>
        <a:lstStyle/>
        <a:p>
          <a:endParaRPr lang="ru-RU"/>
        </a:p>
      </dgm:t>
    </dgm:pt>
    <dgm:pt modelId="{66086627-69B6-477B-BC66-E9D874036AC1}" type="pres">
      <dgm:prSet presAssocID="{9E9125D4-9ACA-47FF-821C-66141154D724}" presName="node" presStyleLbl="node1" presStyleIdx="6" presStyleCnt="7" custScaleX="116521" custScaleY="157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2881-CDAA-4CBC-9F12-B946B517445A}" type="pres">
      <dgm:prSet presAssocID="{9E9125D4-9ACA-47FF-821C-66141154D724}" presName="spNode" presStyleCnt="0"/>
      <dgm:spPr/>
    </dgm:pt>
    <dgm:pt modelId="{8BB76396-DCDA-4148-A510-BDE8C2CAE551}" type="pres">
      <dgm:prSet presAssocID="{0FCA1AF1-2E24-48A5-88B4-1087508BA430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E67FA1A3-3BCE-44E1-81A4-EA5D97BB43DC}" type="presOf" srcId="{079B3C5F-DF70-4F64-BCFD-F143112D882D}" destId="{7FB70D10-F541-4748-847F-A57A0B70DA3E}" srcOrd="0" destOrd="0" presId="urn:microsoft.com/office/officeart/2005/8/layout/cycle5"/>
    <dgm:cxn modelId="{4C9DDD35-251A-411A-B448-2BD0424E9AE5}" type="presOf" srcId="{55832909-AF37-48B7-8CB3-2CCAECD9669B}" destId="{F2AA652A-ABD6-434A-AF11-DC1DEA5C058F}" srcOrd="0" destOrd="0" presId="urn:microsoft.com/office/officeart/2005/8/layout/cycle5"/>
    <dgm:cxn modelId="{E5F9ABE1-63BD-4B79-9AE2-EEF248770057}" srcId="{9F15C379-BB97-4CA3-B52D-6E324648A368}" destId="{79DC12BB-2303-4256-83AA-8B3CE575E0CF}" srcOrd="5" destOrd="0" parTransId="{CF4F2A4A-4E3E-4422-8D19-E0C239F9E248}" sibTransId="{325A767A-F86E-447D-A6EA-FD16BFBF7D75}"/>
    <dgm:cxn modelId="{963730F9-F270-4B85-859A-42DC79596B14}" srcId="{9F15C379-BB97-4CA3-B52D-6E324648A368}" destId="{9E9125D4-9ACA-47FF-821C-66141154D724}" srcOrd="6" destOrd="0" parTransId="{79FAC0AF-5D6B-4C0E-9180-7AD63065BE34}" sibTransId="{0FCA1AF1-2E24-48A5-88B4-1087508BA430}"/>
    <dgm:cxn modelId="{39222A01-C641-4928-BDB4-981D9757D72A}" type="presOf" srcId="{9E9125D4-9ACA-47FF-821C-66141154D724}" destId="{66086627-69B6-477B-BC66-E9D874036AC1}" srcOrd="0" destOrd="0" presId="urn:microsoft.com/office/officeart/2005/8/layout/cycle5"/>
    <dgm:cxn modelId="{B17D0BD3-786A-4FF4-8B00-209103A529A5}" type="presOf" srcId="{E4A00ABB-3A42-40D3-80FA-14D0B6163B9E}" destId="{1CC21589-BCCB-4C53-80D1-D997521D85A0}" srcOrd="0" destOrd="0" presId="urn:microsoft.com/office/officeart/2005/8/layout/cycle5"/>
    <dgm:cxn modelId="{8CC6FCE1-75FF-48E8-9DB0-1A4892CDA1E2}" srcId="{9F15C379-BB97-4CA3-B52D-6E324648A368}" destId="{D714924B-47BE-453E-AAB8-3836041B4DD4}" srcOrd="1" destOrd="0" parTransId="{E5E606CE-C07A-4718-8EEF-B1CF4A03E140}" sibTransId="{55832909-AF37-48B7-8CB3-2CCAECD9669B}"/>
    <dgm:cxn modelId="{5965CEC7-3A8D-4370-80EA-739FC5DDADAA}" srcId="{9F15C379-BB97-4CA3-B52D-6E324648A368}" destId="{86BD28B1-4725-44A4-A0A0-7A7F5D8C1F80}" srcOrd="0" destOrd="0" parTransId="{903A23AA-A7CC-4BDD-8B0B-6F95AF1C85E0}" sibTransId="{E4A00ABB-3A42-40D3-80FA-14D0B6163B9E}"/>
    <dgm:cxn modelId="{148778C8-05F5-41F8-92B1-83C3A5534000}" type="presOf" srcId="{86BD28B1-4725-44A4-A0A0-7A7F5D8C1F80}" destId="{F1E90C7F-5608-45F7-93F0-091A0828E730}" srcOrd="0" destOrd="0" presId="urn:microsoft.com/office/officeart/2005/8/layout/cycle5"/>
    <dgm:cxn modelId="{BD4477E3-FDB3-42F3-B8E4-5C4C9C351C17}" type="presOf" srcId="{8A32B4C8-EB66-49CE-AC9D-8F70D5D33CD1}" destId="{D32D356F-EB1B-48DA-9C08-CD635DBAD346}" srcOrd="0" destOrd="0" presId="urn:microsoft.com/office/officeart/2005/8/layout/cycle5"/>
    <dgm:cxn modelId="{ADC4976B-39C3-480E-BBF0-19AB67F6F1FF}" type="presOf" srcId="{865B28F8-2761-42C1-9B6B-87AD5442910D}" destId="{3626247C-BCB3-49F4-AF0E-2755C0FDADA9}" srcOrd="0" destOrd="0" presId="urn:microsoft.com/office/officeart/2005/8/layout/cycle5"/>
    <dgm:cxn modelId="{EC640AB2-5874-431B-9B58-4862DBAC0291}" srcId="{9F15C379-BB97-4CA3-B52D-6E324648A368}" destId="{480E334D-1208-4097-86F0-AF0D56291695}" srcOrd="2" destOrd="0" parTransId="{13C34934-311A-4757-BAB2-E8F2CD6636EB}" sibTransId="{0FFE3987-CB52-47D7-8AF0-4A55731C4DDD}"/>
    <dgm:cxn modelId="{9AC4CB6F-FB76-49D5-AD6F-3CD5A438A26E}" type="presOf" srcId="{0FFE3987-CB52-47D7-8AF0-4A55731C4DDD}" destId="{86B243D3-48D8-4EAA-AAE5-F23958464003}" srcOrd="0" destOrd="0" presId="urn:microsoft.com/office/officeart/2005/8/layout/cycle5"/>
    <dgm:cxn modelId="{CDC7A6E3-0A13-46AF-91C9-FCE3EB2E1308}" type="presOf" srcId="{79DC12BB-2303-4256-83AA-8B3CE575E0CF}" destId="{18CE5154-4B49-4277-B5F7-CAA888777470}" srcOrd="0" destOrd="0" presId="urn:microsoft.com/office/officeart/2005/8/layout/cycle5"/>
    <dgm:cxn modelId="{1036215D-C8A3-46B5-B292-C4F7F752D850}" type="presOf" srcId="{480E334D-1208-4097-86F0-AF0D56291695}" destId="{8ACA74C7-A058-477B-BDA4-23E03ABFA757}" srcOrd="0" destOrd="0" presId="urn:microsoft.com/office/officeart/2005/8/layout/cycle5"/>
    <dgm:cxn modelId="{078EEC91-110A-4615-A7DE-F9D13CE23B8B}" type="presOf" srcId="{0FCA1AF1-2E24-48A5-88B4-1087508BA430}" destId="{8BB76396-DCDA-4148-A510-BDE8C2CAE551}" srcOrd="0" destOrd="0" presId="urn:microsoft.com/office/officeart/2005/8/layout/cycle5"/>
    <dgm:cxn modelId="{00151CCC-C444-40CB-9867-472DC87C9EBF}" srcId="{9F15C379-BB97-4CA3-B52D-6E324648A368}" destId="{865B28F8-2761-42C1-9B6B-87AD5442910D}" srcOrd="4" destOrd="0" parTransId="{65860CC9-AFA9-45C4-B910-34A85768725F}" sibTransId="{079B3C5F-DF70-4F64-BCFD-F143112D882D}"/>
    <dgm:cxn modelId="{EFA1D8D6-EF91-4BE3-BD7C-1FA30975A4EA}" type="presOf" srcId="{1FA4A296-573D-4536-92D0-08B079E0D146}" destId="{10F5F437-9CB4-4770-9082-148752703E9C}" srcOrd="0" destOrd="0" presId="urn:microsoft.com/office/officeart/2005/8/layout/cycle5"/>
    <dgm:cxn modelId="{4ABA30F9-92A8-422A-9DAF-E8D933D8D8E9}" type="presOf" srcId="{D714924B-47BE-453E-AAB8-3836041B4DD4}" destId="{41DEC8B0-1722-4522-B0D2-5C602B0D3EBD}" srcOrd="0" destOrd="0" presId="urn:microsoft.com/office/officeart/2005/8/layout/cycle5"/>
    <dgm:cxn modelId="{F17E0723-28BA-441B-80C0-05294905CF9D}" type="presOf" srcId="{9F15C379-BB97-4CA3-B52D-6E324648A368}" destId="{5D940A56-9EDF-4773-8C4C-D423C73F62BC}" srcOrd="0" destOrd="0" presId="urn:microsoft.com/office/officeart/2005/8/layout/cycle5"/>
    <dgm:cxn modelId="{89072B77-AFE1-43F6-BB8C-89F33B2225F9}" srcId="{9F15C379-BB97-4CA3-B52D-6E324648A368}" destId="{8A32B4C8-EB66-49CE-AC9D-8F70D5D33CD1}" srcOrd="3" destOrd="0" parTransId="{BAAC7751-9A6F-484C-B0B1-C6CBE9413E3B}" sibTransId="{1FA4A296-573D-4536-92D0-08B079E0D146}"/>
    <dgm:cxn modelId="{33F218FB-3C00-4E2A-894A-9CADE86C8100}" type="presOf" srcId="{325A767A-F86E-447D-A6EA-FD16BFBF7D75}" destId="{9AADFAE7-C87A-46E7-8B86-7F1BBE93723F}" srcOrd="0" destOrd="0" presId="urn:microsoft.com/office/officeart/2005/8/layout/cycle5"/>
    <dgm:cxn modelId="{29817B42-5B30-460C-96CE-6018E22B8FC7}" type="presParOf" srcId="{5D940A56-9EDF-4773-8C4C-D423C73F62BC}" destId="{F1E90C7F-5608-45F7-93F0-091A0828E730}" srcOrd="0" destOrd="0" presId="urn:microsoft.com/office/officeart/2005/8/layout/cycle5"/>
    <dgm:cxn modelId="{E12724E1-3D3A-4EA3-B6F1-5DAF3C3E4C98}" type="presParOf" srcId="{5D940A56-9EDF-4773-8C4C-D423C73F62BC}" destId="{6269E5CD-3BE2-4A02-A02B-F809198F38EF}" srcOrd="1" destOrd="0" presId="urn:microsoft.com/office/officeart/2005/8/layout/cycle5"/>
    <dgm:cxn modelId="{F9D463C1-092E-423C-8862-1C1339865A63}" type="presParOf" srcId="{5D940A56-9EDF-4773-8C4C-D423C73F62BC}" destId="{1CC21589-BCCB-4C53-80D1-D997521D85A0}" srcOrd="2" destOrd="0" presId="urn:microsoft.com/office/officeart/2005/8/layout/cycle5"/>
    <dgm:cxn modelId="{0A68FB2A-8FF8-471E-9AA9-B976632EB65A}" type="presParOf" srcId="{5D940A56-9EDF-4773-8C4C-D423C73F62BC}" destId="{41DEC8B0-1722-4522-B0D2-5C602B0D3EBD}" srcOrd="3" destOrd="0" presId="urn:microsoft.com/office/officeart/2005/8/layout/cycle5"/>
    <dgm:cxn modelId="{E2C3B728-CFCC-4323-A6E0-F9F47DDA7C6C}" type="presParOf" srcId="{5D940A56-9EDF-4773-8C4C-D423C73F62BC}" destId="{DD9580DE-1258-4951-9C07-E54A51653C1C}" srcOrd="4" destOrd="0" presId="urn:microsoft.com/office/officeart/2005/8/layout/cycle5"/>
    <dgm:cxn modelId="{DCAECB3C-C26E-4214-8379-458BC659442C}" type="presParOf" srcId="{5D940A56-9EDF-4773-8C4C-D423C73F62BC}" destId="{F2AA652A-ABD6-434A-AF11-DC1DEA5C058F}" srcOrd="5" destOrd="0" presId="urn:microsoft.com/office/officeart/2005/8/layout/cycle5"/>
    <dgm:cxn modelId="{EC9833F8-E9F6-4D7A-8BEF-995472D84D94}" type="presParOf" srcId="{5D940A56-9EDF-4773-8C4C-D423C73F62BC}" destId="{8ACA74C7-A058-477B-BDA4-23E03ABFA757}" srcOrd="6" destOrd="0" presId="urn:microsoft.com/office/officeart/2005/8/layout/cycle5"/>
    <dgm:cxn modelId="{911C5308-C5B3-444E-985D-8C0EA7E68126}" type="presParOf" srcId="{5D940A56-9EDF-4773-8C4C-D423C73F62BC}" destId="{048AEBFD-CE1E-4748-9FB3-B1151A1FBA2A}" srcOrd="7" destOrd="0" presId="urn:microsoft.com/office/officeart/2005/8/layout/cycle5"/>
    <dgm:cxn modelId="{9DD4B93B-7799-4222-9C18-6F4EFAE3B3BC}" type="presParOf" srcId="{5D940A56-9EDF-4773-8C4C-D423C73F62BC}" destId="{86B243D3-48D8-4EAA-AAE5-F23958464003}" srcOrd="8" destOrd="0" presId="urn:microsoft.com/office/officeart/2005/8/layout/cycle5"/>
    <dgm:cxn modelId="{C9F6F2E3-9A8C-4412-B679-490090A5D643}" type="presParOf" srcId="{5D940A56-9EDF-4773-8C4C-D423C73F62BC}" destId="{D32D356F-EB1B-48DA-9C08-CD635DBAD346}" srcOrd="9" destOrd="0" presId="urn:microsoft.com/office/officeart/2005/8/layout/cycle5"/>
    <dgm:cxn modelId="{0C722A0E-A6B1-497A-B0DF-B80F1036BA0E}" type="presParOf" srcId="{5D940A56-9EDF-4773-8C4C-D423C73F62BC}" destId="{DA248480-34E1-469C-8007-E35FE0DC0322}" srcOrd="10" destOrd="0" presId="urn:microsoft.com/office/officeart/2005/8/layout/cycle5"/>
    <dgm:cxn modelId="{260DDB36-CAA1-43DE-BEE9-3D8F7C225B9F}" type="presParOf" srcId="{5D940A56-9EDF-4773-8C4C-D423C73F62BC}" destId="{10F5F437-9CB4-4770-9082-148752703E9C}" srcOrd="11" destOrd="0" presId="urn:microsoft.com/office/officeart/2005/8/layout/cycle5"/>
    <dgm:cxn modelId="{9E35DC7C-0574-4C46-BC43-E2162C146F88}" type="presParOf" srcId="{5D940A56-9EDF-4773-8C4C-D423C73F62BC}" destId="{3626247C-BCB3-49F4-AF0E-2755C0FDADA9}" srcOrd="12" destOrd="0" presId="urn:microsoft.com/office/officeart/2005/8/layout/cycle5"/>
    <dgm:cxn modelId="{C3D63C2D-9BB5-4F3E-956D-9E1907B32108}" type="presParOf" srcId="{5D940A56-9EDF-4773-8C4C-D423C73F62BC}" destId="{45E22B9A-B328-4D80-AF57-D95BC90CB6D3}" srcOrd="13" destOrd="0" presId="urn:microsoft.com/office/officeart/2005/8/layout/cycle5"/>
    <dgm:cxn modelId="{45F0C991-1336-45E0-880A-19BD1F9A16FF}" type="presParOf" srcId="{5D940A56-9EDF-4773-8C4C-D423C73F62BC}" destId="{7FB70D10-F541-4748-847F-A57A0B70DA3E}" srcOrd="14" destOrd="0" presId="urn:microsoft.com/office/officeart/2005/8/layout/cycle5"/>
    <dgm:cxn modelId="{AF4881DF-3A8B-4008-B130-9EEFB982ED03}" type="presParOf" srcId="{5D940A56-9EDF-4773-8C4C-D423C73F62BC}" destId="{18CE5154-4B49-4277-B5F7-CAA888777470}" srcOrd="15" destOrd="0" presId="urn:microsoft.com/office/officeart/2005/8/layout/cycle5"/>
    <dgm:cxn modelId="{AA040C78-95CF-4FBF-8B96-F5DF313A9AFD}" type="presParOf" srcId="{5D940A56-9EDF-4773-8C4C-D423C73F62BC}" destId="{A6EE6293-2339-41B0-A4E3-1843080745A2}" srcOrd="16" destOrd="0" presId="urn:microsoft.com/office/officeart/2005/8/layout/cycle5"/>
    <dgm:cxn modelId="{0A3C0EE8-C212-4D46-BBA0-40BD5F5092B3}" type="presParOf" srcId="{5D940A56-9EDF-4773-8C4C-D423C73F62BC}" destId="{9AADFAE7-C87A-46E7-8B86-7F1BBE93723F}" srcOrd="17" destOrd="0" presId="urn:microsoft.com/office/officeart/2005/8/layout/cycle5"/>
    <dgm:cxn modelId="{5414A57A-0D78-4A0E-ABDB-8DD879FB1724}" type="presParOf" srcId="{5D940A56-9EDF-4773-8C4C-D423C73F62BC}" destId="{66086627-69B6-477B-BC66-E9D874036AC1}" srcOrd="18" destOrd="0" presId="urn:microsoft.com/office/officeart/2005/8/layout/cycle5"/>
    <dgm:cxn modelId="{FDF717B0-18FD-43CA-BD3A-CB63AADE2437}" type="presParOf" srcId="{5D940A56-9EDF-4773-8C4C-D423C73F62BC}" destId="{F81F2881-CDAA-4CBC-9F12-B946B517445A}" srcOrd="19" destOrd="0" presId="urn:microsoft.com/office/officeart/2005/8/layout/cycle5"/>
    <dgm:cxn modelId="{0D2AC959-E0C0-41AD-9872-589A72460182}" type="presParOf" srcId="{5D940A56-9EDF-4773-8C4C-D423C73F62BC}" destId="{8BB76396-DCDA-4148-A510-BDE8C2CAE551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90C7F-5608-45F7-93F0-091A0828E730}">
      <dsp:nvSpPr>
        <dsp:cNvPr id="0" name=""/>
        <dsp:cNvSpPr/>
      </dsp:nvSpPr>
      <dsp:spPr>
        <a:xfrm>
          <a:off x="3079224" y="-121229"/>
          <a:ext cx="1196553" cy="92881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печать пластилином</a:t>
          </a:r>
          <a:endParaRPr lang="ru-RU" sz="1400" kern="1200" dirty="0"/>
        </a:p>
      </dsp:txBody>
      <dsp:txXfrm>
        <a:off x="3124565" y="-75888"/>
        <a:ext cx="1105871" cy="838137"/>
      </dsp:txXfrm>
    </dsp:sp>
    <dsp:sp modelId="{1CC21589-BCCB-4C53-80D1-D997521D85A0}">
      <dsp:nvSpPr>
        <dsp:cNvPr id="0" name=""/>
        <dsp:cNvSpPr/>
      </dsp:nvSpPr>
      <dsp:spPr>
        <a:xfrm>
          <a:off x="1665241" y="343180"/>
          <a:ext cx="4024519" cy="4024519"/>
        </a:xfrm>
        <a:custGeom>
          <a:avLst/>
          <a:gdLst/>
          <a:ahLst/>
          <a:cxnLst/>
          <a:rect l="0" t="0" r="0" b="0"/>
          <a:pathLst>
            <a:path>
              <a:moveTo>
                <a:pt x="2677601" y="113178"/>
              </a:moveTo>
              <a:arcTo wR="2012259" hR="2012259" stAng="17358472" swAng="3628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EC8B0-1722-4522-B0D2-5C602B0D3EBD}">
      <dsp:nvSpPr>
        <dsp:cNvPr id="0" name=""/>
        <dsp:cNvSpPr/>
      </dsp:nvSpPr>
      <dsp:spPr>
        <a:xfrm>
          <a:off x="4588535" y="568383"/>
          <a:ext cx="1324426" cy="106486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кляксография</a:t>
          </a:r>
          <a:endParaRPr lang="ru-RU" sz="1400" kern="1200" dirty="0"/>
        </a:p>
      </dsp:txBody>
      <dsp:txXfrm>
        <a:off x="4640518" y="620366"/>
        <a:ext cx="1220460" cy="960901"/>
      </dsp:txXfrm>
    </dsp:sp>
    <dsp:sp modelId="{F2AA652A-ABD6-434A-AF11-DC1DEA5C058F}">
      <dsp:nvSpPr>
        <dsp:cNvPr id="0" name=""/>
        <dsp:cNvSpPr/>
      </dsp:nvSpPr>
      <dsp:spPr>
        <a:xfrm>
          <a:off x="1665241" y="343180"/>
          <a:ext cx="4024519" cy="4024519"/>
        </a:xfrm>
        <a:custGeom>
          <a:avLst/>
          <a:gdLst/>
          <a:ahLst/>
          <a:cxnLst/>
          <a:rect l="0" t="0" r="0" b="0"/>
          <a:pathLst>
            <a:path>
              <a:moveTo>
                <a:pt x="3930118" y="1403156"/>
              </a:moveTo>
              <a:arcTo wR="2012259" hR="2012259" stAng="20542823" swAng="6181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A74C7-A058-477B-BDA4-23E03ABFA757}">
      <dsp:nvSpPr>
        <dsp:cNvPr id="0" name=""/>
        <dsp:cNvSpPr/>
      </dsp:nvSpPr>
      <dsp:spPr>
        <a:xfrm>
          <a:off x="5014800" y="2218400"/>
          <a:ext cx="1249017" cy="116961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отпечатки листьев</a:t>
          </a:r>
          <a:endParaRPr lang="ru-RU" sz="1400" kern="1200" dirty="0"/>
        </a:p>
      </dsp:txBody>
      <dsp:txXfrm>
        <a:off x="5071896" y="2275496"/>
        <a:ext cx="1134825" cy="1055427"/>
      </dsp:txXfrm>
    </dsp:sp>
    <dsp:sp modelId="{86B243D3-48D8-4EAA-AAE5-F23958464003}">
      <dsp:nvSpPr>
        <dsp:cNvPr id="0" name=""/>
        <dsp:cNvSpPr/>
      </dsp:nvSpPr>
      <dsp:spPr>
        <a:xfrm>
          <a:off x="1665241" y="343180"/>
          <a:ext cx="4024519" cy="4024519"/>
        </a:xfrm>
        <a:custGeom>
          <a:avLst/>
          <a:gdLst/>
          <a:ahLst/>
          <a:cxnLst/>
          <a:rect l="0" t="0" r="0" b="0"/>
          <a:pathLst>
            <a:path>
              <a:moveTo>
                <a:pt x="3694695" y="3116161"/>
              </a:moveTo>
              <a:arcTo wR="2012259" hR="2012259" stAng="1996213" swAng="4327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D356F-EB1B-48DA-9C08-CD635DBAD346}">
      <dsp:nvSpPr>
        <dsp:cNvPr id="0" name=""/>
        <dsp:cNvSpPr/>
      </dsp:nvSpPr>
      <dsp:spPr>
        <a:xfrm>
          <a:off x="3942477" y="3724689"/>
          <a:ext cx="1216222" cy="88746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монотипия.</a:t>
          </a:r>
          <a:endParaRPr lang="ru-RU" sz="1400" kern="1200" dirty="0"/>
        </a:p>
      </dsp:txBody>
      <dsp:txXfrm>
        <a:off x="3985800" y="3768012"/>
        <a:ext cx="1129576" cy="800823"/>
      </dsp:txXfrm>
    </dsp:sp>
    <dsp:sp modelId="{10F5F437-9CB4-4770-9082-148752703E9C}">
      <dsp:nvSpPr>
        <dsp:cNvPr id="0" name=""/>
        <dsp:cNvSpPr/>
      </dsp:nvSpPr>
      <dsp:spPr>
        <a:xfrm>
          <a:off x="1665241" y="343180"/>
          <a:ext cx="4024519" cy="4024519"/>
        </a:xfrm>
        <a:custGeom>
          <a:avLst/>
          <a:gdLst/>
          <a:ahLst/>
          <a:cxnLst/>
          <a:rect l="0" t="0" r="0" b="0"/>
          <a:pathLst>
            <a:path>
              <a:moveTo>
                <a:pt x="2175432" y="4017892"/>
              </a:moveTo>
              <a:arcTo wR="2012259" hR="2012259" stAng="5120928" swAng="5271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6247C-BCB3-49F4-AF0E-2755C0FDADA9}">
      <dsp:nvSpPr>
        <dsp:cNvPr id="0" name=""/>
        <dsp:cNvSpPr/>
      </dsp:nvSpPr>
      <dsp:spPr>
        <a:xfrm>
          <a:off x="2178321" y="3679114"/>
          <a:ext cx="1252185" cy="97861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волшебные ниточки</a:t>
          </a:r>
          <a:endParaRPr lang="ru-RU" sz="1400" kern="1200" dirty="0"/>
        </a:p>
      </dsp:txBody>
      <dsp:txXfrm>
        <a:off x="2226093" y="3726886"/>
        <a:ext cx="1156641" cy="883074"/>
      </dsp:txXfrm>
    </dsp:sp>
    <dsp:sp modelId="{7FB70D10-F541-4748-847F-A57A0B70DA3E}">
      <dsp:nvSpPr>
        <dsp:cNvPr id="0" name=""/>
        <dsp:cNvSpPr/>
      </dsp:nvSpPr>
      <dsp:spPr>
        <a:xfrm>
          <a:off x="1665241" y="343180"/>
          <a:ext cx="4024519" cy="4024519"/>
        </a:xfrm>
        <a:custGeom>
          <a:avLst/>
          <a:gdLst/>
          <a:ahLst/>
          <a:cxnLst/>
          <a:rect l="0" t="0" r="0" b="0"/>
          <a:pathLst>
            <a:path>
              <a:moveTo>
                <a:pt x="473191" y="3308584"/>
              </a:moveTo>
              <a:arcTo wR="2012259" hR="2012259" stAng="8393597" swAng="3122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E5154-4B49-4277-B5F7-CAA888777470}">
      <dsp:nvSpPr>
        <dsp:cNvPr id="0" name=""/>
        <dsp:cNvSpPr/>
      </dsp:nvSpPr>
      <dsp:spPr>
        <a:xfrm>
          <a:off x="1080997" y="2150035"/>
          <a:ext cx="1269391" cy="130635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рисунки из ладошки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42964" y="2212002"/>
        <a:ext cx="1145457" cy="1182416"/>
      </dsp:txXfrm>
    </dsp:sp>
    <dsp:sp modelId="{9AADFAE7-C87A-46E7-8B86-7F1BBE93723F}">
      <dsp:nvSpPr>
        <dsp:cNvPr id="0" name=""/>
        <dsp:cNvSpPr/>
      </dsp:nvSpPr>
      <dsp:spPr>
        <a:xfrm>
          <a:off x="1665241" y="343180"/>
          <a:ext cx="4024519" cy="4024519"/>
        </a:xfrm>
        <a:custGeom>
          <a:avLst/>
          <a:gdLst/>
          <a:ahLst/>
          <a:cxnLst/>
          <a:rect l="0" t="0" r="0" b="0"/>
          <a:pathLst>
            <a:path>
              <a:moveTo>
                <a:pt x="23399" y="1706280"/>
              </a:moveTo>
              <a:arcTo wR="2012259" hR="2012259" stAng="11324771" swAng="5220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86627-69B6-477B-BC66-E9D874036AC1}">
      <dsp:nvSpPr>
        <dsp:cNvPr id="0" name=""/>
        <dsp:cNvSpPr/>
      </dsp:nvSpPr>
      <dsp:spPr>
        <a:xfrm>
          <a:off x="1472204" y="545448"/>
          <a:ext cx="1264097" cy="111073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масляная пастель + акварель</a:t>
          </a:r>
          <a:endParaRPr lang="ru-RU" sz="1400" kern="1200" dirty="0"/>
        </a:p>
      </dsp:txBody>
      <dsp:txXfrm>
        <a:off x="1526426" y="599670"/>
        <a:ext cx="1155653" cy="1002293"/>
      </dsp:txXfrm>
    </dsp:sp>
    <dsp:sp modelId="{8BB76396-DCDA-4148-A510-BDE8C2CAE551}">
      <dsp:nvSpPr>
        <dsp:cNvPr id="0" name=""/>
        <dsp:cNvSpPr/>
      </dsp:nvSpPr>
      <dsp:spPr>
        <a:xfrm>
          <a:off x="1665241" y="343180"/>
          <a:ext cx="4024519" cy="4024519"/>
        </a:xfrm>
        <a:custGeom>
          <a:avLst/>
          <a:gdLst/>
          <a:ahLst/>
          <a:cxnLst/>
          <a:rect l="0" t="0" r="0" b="0"/>
          <a:pathLst>
            <a:path>
              <a:moveTo>
                <a:pt x="1137344" y="200157"/>
              </a:moveTo>
              <a:arcTo wR="2012259" hR="2012259" stAng="14653676" swAng="3816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573016"/>
            <a:ext cx="5648623" cy="1204306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техники рисования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Воспитатель:  Бастрюкова Татьяна Алексеевна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адик 145\Desktop\iF9S3Q4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708">
            <a:off x="6732241" y="1064013"/>
            <a:ext cx="1728192" cy="2623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6600"/>
                </a:solidFill>
                <a:latin typeface="Open_Sans_bold"/>
              </a:rPr>
              <a:t>РИСОВАНИЕ ВАТНЫМИ ПАЛОЧКАМИ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3028960" cy="470463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dirty="0"/>
              <a:t>В изобразительном искусстве существует стилистическое направление в живописи, которое называется «Пуантилизм» (от фр. </a:t>
            </a:r>
            <a:r>
              <a:rPr lang="ru-RU" dirty="0" err="1"/>
              <a:t>point</a:t>
            </a:r>
            <a:r>
              <a:rPr lang="ru-RU" dirty="0"/>
              <a:t> - точка). В его основе лежит манера письма раздельными мазками точечной или прямоугольной формы.</a:t>
            </a:r>
          </a:p>
          <a:p>
            <a:pPr marL="0" indent="0"/>
            <a:r>
              <a:rPr lang="ru-RU" dirty="0"/>
              <a:t>Принцип данной техники прост: ребенок закрашивает картинку точками. Для этого необходимо обмакнуть ватную палочку в краску и нанести точки на рисунок, контур которого уже нарисован</a:t>
            </a:r>
            <a:r>
              <a:rPr lang="ru-RU" dirty="0" smtClean="0"/>
              <a:t>.</a:t>
            </a:r>
            <a:endParaRPr lang="ru-RU" dirty="0"/>
          </a:p>
          <a:p>
            <a:pPr marL="0" indent="0"/>
            <a:r>
              <a:rPr lang="ru-RU" dirty="0"/>
              <a:t>Материалы: 1.Ватные палочки 2.Краска 3.Бумага 4.Баночка для воды</a:t>
            </a:r>
          </a:p>
        </p:txBody>
      </p:sp>
      <p:pic>
        <p:nvPicPr>
          <p:cNvPr id="8194" name="Picture 2" descr="C:\Users\babos\OneDrive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22960" y="1268760"/>
            <a:ext cx="3461008" cy="439248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КАЖДЫЙ РЕБЕНОК, ПОЗНАВАЯ ОКРУЖАЮЩИЙ МИР, СТАРАЕТСЯ ОТРАЗИТЬ ЕГО В СВОЕЙ ДЕЯТЕЛЬНОСТИ: В ИГРЕ, В РАССКАЗАХ, В РИСОВАНИИ, В ЛЕПКЕ И Т.Д. ПРЕКРАСНЫЕ ВОЗМОЖНОСТИ В ЭТОМ ОТНОШЕНИИ ПРЕДСТАВЛЯЕТ ИЗОБРАЗИТЕЛЬНАЯ ТВОРЧЕСКАЯ ДЕЯТЕЛЬНОСТЬ. ЧЕМ РАЗНООБРАЗНЕЕ БУДУТ УСЛОВИЯ, СПОСОБСТВУЮЩИЕ ФОРМИРОВАНИЮ ТВОРЧЕСКОЙ СРЕДЫ, ТЕМ ЯРЧЕ СТАНУТ ПРОЯВЛЯТЬСЯ ХУДОЖЕСТВЕННЫЕ СПОСОБНОСТИ РЕБЕНКА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babos\OneDrive\Desktop\D2WFXJ6XcAApe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1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933056"/>
            <a:ext cx="5648623" cy="120430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9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520940" cy="54864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Рисование для дошколят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463816" cy="525733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>
                <a:solidFill>
                  <a:srgbClr val="000000"/>
                </a:solidFill>
                <a:latin typeface="Times New Roman, serif"/>
              </a:rPr>
              <a:t>«Дошкольное детство – очень важный период в жизни детей. Именно в этом возрасте каждый ребёнок представляет собой маленького исследователя, с радостью и удивлением открывающего для себя незнакомый и удивительный окружающий мир»</a:t>
            </a:r>
            <a:endParaRPr lang="ru-RU" sz="1800" b="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800" b="0" dirty="0">
                <a:solidFill>
                  <a:srgbClr val="000000"/>
                </a:solidFill>
                <a:latin typeface="Times New Roman, serif"/>
              </a:rPr>
              <a:t>Ребёнок живёт в огромном реальном мире, в котором многое для него пока ещё недосягаемо в силу его возрастных особенностей. Но уже старается отразить его в своей </a:t>
            </a:r>
            <a:r>
              <a:rPr lang="ru-RU" sz="1800" b="0" u="sng" dirty="0">
                <a:solidFill>
                  <a:srgbClr val="000000"/>
                </a:solidFill>
                <a:latin typeface="Times New Roman, serif"/>
              </a:rPr>
              <a:t>деятельности</a:t>
            </a:r>
            <a:r>
              <a:rPr lang="ru-RU" sz="1800" b="0" dirty="0">
                <a:solidFill>
                  <a:srgbClr val="000000"/>
                </a:solidFill>
                <a:latin typeface="Times New Roman, serif"/>
              </a:rPr>
              <a:t>: в игре, в рассказах, в рисовании, в лепке и т. д. Именно в дошкольном и младшем школьном возрасте закладывается фундамент для творческого развития, закрепляются нравственные нормы поведения в обществе, формируется духовность будущего гражданина.</a:t>
            </a:r>
            <a:endParaRPr lang="ru-RU" sz="1800" b="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800" b="0" dirty="0">
                <a:solidFill>
                  <a:srgbClr val="000000"/>
                </a:solidFill>
                <a:latin typeface="Times New Roman, serif"/>
              </a:rPr>
              <a:t>Прекрасные возможности в этом отношении представляет изобразительная творческая деятельность. Рисование - важнейшее средство эстетического воспитания. </a:t>
            </a:r>
            <a:endParaRPr lang="ru-RU" sz="1800" b="0" dirty="0">
              <a:solidFill>
                <a:srgbClr val="000000"/>
              </a:solidFill>
              <a:latin typeface="Open Sans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313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520940" cy="54864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4000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техник 2-я младшая группа</a:t>
            </a:r>
            <a:endParaRPr lang="ru-RU" sz="4000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612795"/>
              </p:ext>
            </p:extLst>
          </p:nvPr>
        </p:nvGraphicFramePr>
        <p:xfrm>
          <a:off x="971600" y="1340768"/>
          <a:ext cx="73448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babos\OneDrive\Desktop\s1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7996">
            <a:off x="282146" y="1332711"/>
            <a:ext cx="1800200" cy="146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Users\babos\OneDrive\Desktop\44e904e0f5f303d98f25569c8fbe22b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659">
            <a:off x="7260742" y="4104570"/>
            <a:ext cx="1622228" cy="22352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8" name="Picture 4" descr="C:\Users\babos\OneDrive\Desktop\л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371">
            <a:off x="534191" y="4258885"/>
            <a:ext cx="1644205" cy="2288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520940" cy="548640"/>
          </a:xfrm>
        </p:spPr>
        <p:txBody>
          <a:bodyPr/>
          <a:lstStyle/>
          <a:p>
            <a:r>
              <a:rPr lang="ru-RU" b="1" dirty="0">
                <a:solidFill>
                  <a:srgbClr val="FF6600"/>
                </a:solidFill>
                <a:latin typeface="Open_Sans_bold"/>
              </a:rPr>
              <a:t>РИСОВАНИЕ ЗАБАВНЫМИ ОТПЕЧАТКАМИ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2952328" cy="3888432"/>
          </a:xfrm>
        </p:spPr>
        <p:txBody>
          <a:bodyPr/>
          <a:lstStyle/>
          <a:p>
            <a:r>
              <a:rPr lang="ru-RU" dirty="0"/>
              <a:t>Для окрашивания можно использовать губку, увлажненную краской, или кисть, которой можно наносить краску на поверхность </a:t>
            </a:r>
            <a:r>
              <a:rPr lang="ru-RU" dirty="0" err="1"/>
              <a:t>штампика</a:t>
            </a:r>
            <a:r>
              <a:rPr lang="ru-RU" dirty="0"/>
              <a:t>. Лучше использовать густую краску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Материалы: 1.Пластилин 2.Карандаш 3.Краска 4.Губка 5.Кисть 6.Бумага 7.Баночка для воды</a:t>
            </a:r>
          </a:p>
        </p:txBody>
      </p:sp>
      <p:pic>
        <p:nvPicPr>
          <p:cNvPr id="2050" name="Picture 2" descr="C:\Users\babos\OneDrive\Desktop\b15a361abd7b848c45890baf73129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384376" cy="38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20940" cy="548640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latin typeface="Open_Sans_bold"/>
              </a:rPr>
              <a:t>Штампики</a:t>
            </a:r>
            <a:r>
              <a:rPr lang="ru-RU" dirty="0">
                <a:solidFill>
                  <a:srgbClr val="FF0000"/>
                </a:solidFill>
                <a:latin typeface="Open_Sans_bold"/>
              </a:rPr>
              <a:t> из ниток</a:t>
            </a:r>
            <a:r>
              <a:rPr lang="ru-RU" dirty="0">
                <a:solidFill>
                  <a:srgbClr val="45484D"/>
                </a:solidFill>
                <a:latin typeface="Open_Sans"/>
              </a:rPr>
              <a:t/>
            </a:r>
            <a:br>
              <a:rPr lang="ru-RU" dirty="0">
                <a:solidFill>
                  <a:srgbClr val="45484D"/>
                </a:solidFill>
                <a:latin typeface="Open_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3100968" cy="4560620"/>
          </a:xfrm>
        </p:spPr>
        <p:txBody>
          <a:bodyPr/>
          <a:lstStyle/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создания «полосатых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штампиков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можно использовать нити, прочно намотанные на какой-либо предмет. Густым слоем краски нити окрашиваются в необходимый цвет. Затем, используя воображение, «полосатый узор» наносится на декорируемую поверхность.</a:t>
            </a:r>
          </a:p>
          <a:p>
            <a:pPr marL="0" indent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Материалы: 1.Нить шерстяная 2.Основа 3.Краска 4.Кисть 5.Бумага 6.Баночка для воды</a:t>
            </a:r>
          </a:p>
          <a:p>
            <a:endParaRPr lang="ru-RU" dirty="0"/>
          </a:p>
        </p:txBody>
      </p:sp>
      <p:pic>
        <p:nvPicPr>
          <p:cNvPr id="3074" name="Picture 2" descr="C:\Users\babos\OneDrive\Desktop\9f0a2c10ba64fabdd20243a53603b5f3--yarn-storage-shop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93" y="1628800"/>
            <a:ext cx="4903588" cy="39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20940" cy="54864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Отпечатки «листики»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049" y="1772816"/>
            <a:ext cx="3316992" cy="4848652"/>
          </a:xfrm>
        </p:spPr>
        <p:txBody>
          <a:bodyPr/>
          <a:lstStyle/>
          <a:p>
            <a:pPr marL="0" indent="0"/>
            <a:r>
              <a:rPr lang="ru-RU" dirty="0"/>
              <a:t>Данная техника знакома многим. Чтобы отпечатать лист, можно использовать любую краску. Наносить краску надо на сторону с прожилками. Затем окрашенной стороной лист прикладывается к бумаге, проглаживается. Через несколько секунд необходимо аккуратно поднять лист. На листе бумаги останется отпечаток листика</a:t>
            </a:r>
            <a:r>
              <a:rPr lang="ru-RU" dirty="0" smtClean="0"/>
              <a:t>.</a:t>
            </a:r>
            <a:endParaRPr lang="ru-RU" dirty="0"/>
          </a:p>
          <a:p>
            <a:pPr marL="0" indent="0"/>
            <a:r>
              <a:rPr lang="ru-RU" dirty="0"/>
              <a:t>Материалы: 1.Листик 2.Краска 3.Кисть 4.Бумага 5.Баночка для воды</a:t>
            </a:r>
          </a:p>
        </p:txBody>
      </p:sp>
      <p:pic>
        <p:nvPicPr>
          <p:cNvPr id="4098" name="Picture 2" descr="C:\Users\babos\OneDrive\Desktop\10688576443_78d321f1b8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44" y="1612581"/>
            <a:ext cx="4596820" cy="380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520940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Open_Sans_bold"/>
              </a:rPr>
              <a:t>Отпечатки </a:t>
            </a:r>
            <a:r>
              <a:rPr lang="ru-RU" b="1" dirty="0">
                <a:solidFill>
                  <a:srgbClr val="FF0000"/>
                </a:solidFill>
                <a:latin typeface="Open_Sans_bold"/>
              </a:rPr>
              <a:t>картошкой, морковкой, яблоком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71720"/>
            <a:ext cx="2812936" cy="4704636"/>
          </a:xfrm>
        </p:spPr>
        <p:txBody>
          <a:bodyPr/>
          <a:lstStyle/>
          <a:p>
            <a:pPr marL="0" indent="0"/>
            <a:r>
              <a:rPr lang="ru-RU" dirty="0"/>
              <a:t>Вкусные овощи и фрукты тоже умеют рисовать. Необходимо только придать им нужную форму, подобрать подходящий цвет краски, кистью окрасить и сделать красивый отпечаток на декорируемой поверхности</a:t>
            </a:r>
            <a:r>
              <a:rPr lang="ru-RU" dirty="0" smtClean="0"/>
              <a:t>.</a:t>
            </a:r>
            <a:endParaRPr lang="ru-RU" dirty="0"/>
          </a:p>
          <a:p>
            <a:pPr marL="0" indent="0"/>
            <a:r>
              <a:rPr lang="ru-RU" dirty="0"/>
              <a:t>Материалы: 1.Овощ/фрукт 2.Краска 3.Кисть 4.Бумага 5.Баночка для воды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babos\OneDrive\Desktop\4c38f98774ab0103de87daeb6bc2bd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5379521" cy="33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6600"/>
                </a:solidFill>
                <a:latin typeface="Open_Sans_bold"/>
              </a:rPr>
              <a:t>РИСОВАНИЕ МЫЛЬНЫМИ ПУЗЫРЯМИ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3100968" cy="4920660"/>
          </a:xfrm>
        </p:spPr>
        <p:txBody>
          <a:bodyPr/>
          <a:lstStyle/>
          <a:p>
            <a:pPr marL="0" indent="0"/>
            <a:r>
              <a:rPr lang="ru-RU" dirty="0"/>
              <a:t>Рисовать можно и мыльными пузырями. Для этого в стакан с водой надо добавить любой мыльный раствор и краску. С помощью трубочки </a:t>
            </a:r>
            <a:r>
              <a:rPr lang="ru-RU" dirty="0" err="1"/>
              <a:t>набулькать</a:t>
            </a:r>
            <a:r>
              <a:rPr lang="ru-RU" dirty="0"/>
              <a:t> много пены. На пузыри прислонить бумагу. Когда станут проявляться первые узоры, можно поднимать бумагу. Пузырчатые узоры готовы</a:t>
            </a:r>
            <a:r>
              <a:rPr lang="ru-RU" dirty="0" smtClean="0"/>
              <a:t>.</a:t>
            </a:r>
            <a:endParaRPr lang="ru-RU" dirty="0"/>
          </a:p>
          <a:p>
            <a:pPr marL="0" indent="0"/>
            <a:r>
              <a:rPr lang="ru-RU" dirty="0"/>
              <a:t>Материалы: 1.Стакан с водой 2.Краска 3.Мыльный раствор 4.Трубочка 5.Бумага</a:t>
            </a:r>
          </a:p>
        </p:txBody>
      </p:sp>
      <p:pic>
        <p:nvPicPr>
          <p:cNvPr id="6146" name="Picture 2" descr="C:\Users\babos\OneDrive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3744417" cy="37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6600"/>
                </a:solidFill>
                <a:latin typeface="Open_Sans_bold"/>
              </a:rPr>
              <a:t>НИТКОГРАФИЯ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3316992" cy="4560620"/>
          </a:xfrm>
        </p:spPr>
        <p:txBody>
          <a:bodyPr>
            <a:normAutofit/>
          </a:bodyPr>
          <a:lstStyle/>
          <a:p>
            <a:pPr marL="0" indent="0"/>
            <a:r>
              <a:rPr lang="ru-RU" dirty="0"/>
              <a:t>Техники рисования при помощи «волшебной ниточки». Необходимо опустить ниточки в краску так, чтобы они хорошо пропитались краской. Затем их нужно положить на бумагу так, чтобы с двух сторон листа бумаги выступали кончики нитки по 5-10см. Ниточки накрываются другим листом бумаги. Верхний лист придерживается руками. Нитки разводятся в разном направления. Верхний лист поднимается. Необычная картинка готова</a:t>
            </a:r>
            <a:r>
              <a:rPr lang="ru-RU" dirty="0" smtClean="0"/>
              <a:t>.</a:t>
            </a:r>
            <a:endParaRPr lang="ru-RU" dirty="0"/>
          </a:p>
          <a:p>
            <a:pPr marL="0" indent="0"/>
            <a:r>
              <a:rPr lang="ru-RU" dirty="0"/>
              <a:t>Материалы: 1.Нить 2.Краска 3.Бумага 4.Баночка для воды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babos\OneDrive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741148" cy="36927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47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</TotalTime>
  <Words>548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Нетрадиционные техники рисования Воспитатель:  Бастрюкова Татьяна Алексеевна  </vt:lpstr>
      <vt:lpstr>Рисование для дошколят</vt:lpstr>
      <vt:lpstr>Виды техник 2-я младшая группа</vt:lpstr>
      <vt:lpstr>РИСОВАНИЕ ЗАБАВНЫМИ ОТПЕЧАТКАМИ</vt:lpstr>
      <vt:lpstr>Штампики из ниток </vt:lpstr>
      <vt:lpstr>Отпечатки «листики»</vt:lpstr>
      <vt:lpstr>Отпечатки картошкой, морковкой, яблоком</vt:lpstr>
      <vt:lpstr>РИСОВАНИЕ МЫЛЬНЫМИ ПУЗЫРЯМИ</vt:lpstr>
      <vt:lpstr>НИТКОГРАФИЯ</vt:lpstr>
      <vt:lpstr>РИСОВАНИЕ ВАТНЫМИ ПАЛОЧКАМИ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 Воспитатель Бастракова татьяна алексеевна. Доу №145</dc:title>
  <dc:creator>Садик 145</dc:creator>
  <cp:lastModifiedBy>User</cp:lastModifiedBy>
  <cp:revision>8</cp:revision>
  <dcterms:created xsi:type="dcterms:W3CDTF">2019-09-02T06:44:37Z</dcterms:created>
  <dcterms:modified xsi:type="dcterms:W3CDTF">2024-03-29T03:48:18Z</dcterms:modified>
</cp:coreProperties>
</file>