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7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3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7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6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5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6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7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7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0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A0AE9-3D3B-4B9C-B2AA-82F5D15E34B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5838-7781-4AC4-8A90-565F4030D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916832"/>
            <a:ext cx="4950296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Использование робота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Bee-Bot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работе с детьми, имеющими отклонения в поведении.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Музыкотерапия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81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7964" y="598418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Происходящие в современном обществе изменения способствуют появлению множества проблем, связанных с воспитанием </a:t>
            </a:r>
            <a:r>
              <a:rPr lang="ru-RU" sz="2800" b="1" dirty="0"/>
              <a:t>детей</a:t>
            </a:r>
            <a:r>
              <a:rPr lang="ru-RU" sz="2800" dirty="0"/>
              <a:t>. К сожалению, с каждым годом растет число </a:t>
            </a:r>
            <a:r>
              <a:rPr lang="ru-RU" sz="2800" b="1" dirty="0"/>
              <a:t>дошкольников</a:t>
            </a:r>
            <a:r>
              <a:rPr lang="ru-RU" sz="2800" dirty="0"/>
              <a:t>, агрессивные и конфликтные поступки которых вызывают в лучшем случае удивление. Неприемлемые асоциальные действия, отсутствие интереса к обучению, неумение общаться в детском коллективе – все это признаки </a:t>
            </a:r>
            <a:r>
              <a:rPr lang="ru-RU" sz="2800" i="1" dirty="0"/>
              <a:t>«трудного»</a:t>
            </a:r>
            <a:r>
              <a:rPr lang="ru-RU" sz="2800" dirty="0"/>
              <a:t> ребенка с </a:t>
            </a:r>
            <a:r>
              <a:rPr lang="ru-RU" sz="2800" b="1" dirty="0" err="1"/>
              <a:t>девиантным</a:t>
            </a:r>
            <a:r>
              <a:rPr lang="ru-RU" sz="2800" b="1" dirty="0"/>
              <a:t> поведением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05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41"/>
            <a:ext cx="8208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говорить о маленьких детях, тех, кто еще не учится в школе, то лучшее средство </a:t>
            </a:r>
            <a:r>
              <a:rPr lang="ru-RU" sz="2800" dirty="0" smtClean="0"/>
              <a:t>обучения </a:t>
            </a:r>
            <a:r>
              <a:rPr lang="ru-RU" sz="2800" dirty="0"/>
              <a:t>для них является игра. Именно она способна превратить этот рутинный и не всегда лёгкий процесс обучения детей в динамичное, увлекательное действо.</a:t>
            </a:r>
          </a:p>
          <a:p>
            <a:r>
              <a:rPr lang="ru-RU" sz="2800" dirty="0"/>
              <a:t>Для того, что бы игра состоялась необходимо продумать игровое оборудование. Игрушке принадлежит важная роль в развитии дошкольника. От того, какие игры и игрушки окружают ребенка, во многом зависит его интеллектуальное и личностное формирование, развитие способностей, воображения и творчества, эмоциональной сферы, нравственных ценностей, смыслов и установок.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195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836712"/>
            <a:ext cx="62646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err="1" smtClean="0"/>
              <a:t>Вее</a:t>
            </a:r>
            <a:r>
              <a:rPr lang="ru-RU" sz="2800" dirty="0" smtClean="0"/>
              <a:t>- </a:t>
            </a:r>
            <a:r>
              <a:rPr lang="ru-RU" sz="2800" dirty="0" err="1"/>
              <a:t>Воt</a:t>
            </a:r>
            <a:r>
              <a:rPr lang="ru-RU" sz="2800" dirty="0"/>
              <a:t> это разработка, основанная на передовых цифровых и проекционных технологиях, позволяет использовать напольное покрытие, как игровую поверхность.</a:t>
            </a:r>
          </a:p>
          <a:p>
            <a:endParaRPr lang="ru-RU" dirty="0"/>
          </a:p>
        </p:txBody>
      </p:sp>
      <p:pic>
        <p:nvPicPr>
          <p:cNvPr id="1027" name="Picture 3" descr="D:\Старшая группа\СТЕМ\beebotimage7d9c6752-720e-4f37-b204-9dbc9eaaa0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5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algn="r"/>
            <a:endParaRPr lang="ru-RU" sz="2800" dirty="0"/>
          </a:p>
          <a:p>
            <a:pPr algn="r"/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Такое </a:t>
            </a:r>
            <a:r>
              <a:rPr lang="ru-RU" sz="2800" dirty="0"/>
              <a:t>оборудование помогает детям раскрепоститься, эмоционально разгрузиться. Создавая программы для робота «</a:t>
            </a:r>
            <a:r>
              <a:rPr lang="ru-RU" sz="2800" dirty="0" err="1"/>
              <a:t>Bee-Bot</a:t>
            </a:r>
            <a:r>
              <a:rPr lang="ru-RU" sz="2800" dirty="0"/>
              <a:t>», выполняя игровые задания, ребенок учится ориентироваться в окружающем его пространстве, тем самым развивается пространственная ориентация дошкольника.</a:t>
            </a:r>
          </a:p>
          <a:p>
            <a:endParaRPr lang="ru-RU" dirty="0"/>
          </a:p>
        </p:txBody>
      </p:sp>
      <p:pic>
        <p:nvPicPr>
          <p:cNvPr id="1026" name="Picture 2" descr="A:\КОНТРАКТНЫЙ УПРАВЛЯЮЩИЙ\IMG-1cab46f4dee5067808e1506ba1f3b03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337"/>
            <a:ext cx="27363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:\КОНТРАКТНЫЙ УПРАВЛЯЮЩИЙ\IMG-1732c8140b80deb153807a8a794b5a0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2337"/>
            <a:ext cx="27134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0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28800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Овладев </a:t>
            </a:r>
            <a:r>
              <a:rPr lang="ru-RU" sz="2400" dirty="0"/>
              <a:t>логическими операциями, ребенок станет более внимательным, научится мыслить ясно и четко, сумеет в нужный момент сконцентрироваться на сути проблемы, убедить других в своей правоте.</a:t>
            </a:r>
          </a:p>
          <a:p>
            <a:endParaRPr lang="ru-RU" sz="2800" dirty="0"/>
          </a:p>
        </p:txBody>
      </p:sp>
      <p:pic>
        <p:nvPicPr>
          <p:cNvPr id="2050" name="Picture 2" descr="A:\КОНТРАКТНЫЙ УПРАВЛЯЮЩИЙ\IMG-49992fad88deb1d797d93e90b1c21ea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26197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6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04664"/>
            <a:ext cx="878497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Использование робота </a:t>
            </a:r>
            <a:r>
              <a:rPr lang="en-US" sz="2600" b="1" dirty="0" smtClean="0"/>
              <a:t>Bee-Bot </a:t>
            </a:r>
            <a:r>
              <a:rPr lang="ru-RU" sz="2600" b="1" dirty="0" smtClean="0"/>
              <a:t> на интегрированных занятиях.</a:t>
            </a:r>
          </a:p>
          <a:p>
            <a:r>
              <a:rPr lang="ru-RU" sz="2200" b="1" dirty="0" smtClean="0"/>
              <a:t>Цель: </a:t>
            </a:r>
          </a:p>
          <a:p>
            <a:r>
              <a:rPr lang="ru-RU" sz="2200" dirty="0" smtClean="0"/>
              <a:t>-создание условия для развития познавательных и творческих способностей детей с использованием высокотехнологических игрушек. 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формирование эмоциональной сферы дошкольников, увеличение познаний об эмоциональных чувствах, способности положительного миропонимания, </a:t>
            </a:r>
            <a:r>
              <a:rPr lang="ru-RU" sz="2200" dirty="0" err="1" smtClean="0"/>
              <a:t>эмпатии</a:t>
            </a:r>
            <a:r>
              <a:rPr lang="ru-RU" sz="2200" dirty="0" smtClean="0"/>
              <a:t>, толерантности.</a:t>
            </a:r>
          </a:p>
          <a:p>
            <a:r>
              <a:rPr lang="ru-RU" sz="2200" b="1" dirty="0" smtClean="0"/>
              <a:t>Задачи:</a:t>
            </a:r>
          </a:p>
          <a:p>
            <a:r>
              <a:rPr lang="ru-RU" sz="2200" dirty="0" smtClean="0"/>
              <a:t>-    развитие логического мышления.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р</a:t>
            </a:r>
            <a:r>
              <a:rPr lang="ru-RU" sz="2200" dirty="0" smtClean="0"/>
              <a:t>азвитие мелкой моторики.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р</a:t>
            </a:r>
            <a:r>
              <a:rPr lang="ru-RU" sz="2200" dirty="0" smtClean="0"/>
              <a:t>азвитие умения работать в команде.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р</a:t>
            </a:r>
            <a:r>
              <a:rPr lang="ru-RU" sz="2200" dirty="0" smtClean="0"/>
              <a:t>азвитие коммуникативных навыков.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р</a:t>
            </a:r>
            <a:r>
              <a:rPr lang="ru-RU" sz="2200" dirty="0" smtClean="0"/>
              <a:t>азвитие умения составлять алгоритмы, умение ставить цель и выбирать маршрут движения.</a:t>
            </a:r>
          </a:p>
          <a:p>
            <a:pPr marL="342900" indent="-342900">
              <a:buFontTx/>
              <a:buChar char="-"/>
            </a:pPr>
            <a:r>
              <a:rPr lang="ru-RU" sz="2200" dirty="0"/>
              <a:t>р</a:t>
            </a:r>
            <a:r>
              <a:rPr lang="ru-RU" sz="2200" dirty="0" smtClean="0"/>
              <a:t>азвитие пространственной ориентации.</a:t>
            </a:r>
          </a:p>
          <a:p>
            <a:pPr marL="342900" indent="-342900">
              <a:buFontTx/>
              <a:buChar char="-"/>
            </a:pPr>
            <a:endParaRPr lang="ru-RU" sz="2200" dirty="0" smtClean="0"/>
          </a:p>
          <a:p>
            <a:pPr marL="457200" indent="-457200">
              <a:buFontTx/>
              <a:buChar char="-"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0413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34481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Методы:</a:t>
            </a:r>
          </a:p>
          <a:p>
            <a:pPr marL="285750" indent="-285750">
              <a:buFontTx/>
              <a:buChar char="-"/>
            </a:pPr>
            <a:r>
              <a:rPr lang="ru-RU" sz="2200" dirty="0" err="1" smtClean="0"/>
              <a:t>Сказкотерапия</a:t>
            </a:r>
            <a:r>
              <a:rPr lang="ru-RU" sz="2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Музыкотерапия.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Робототехника.</a:t>
            </a:r>
          </a:p>
          <a:p>
            <a:pPr marL="285750" indent="-285750">
              <a:buFontTx/>
              <a:buChar char="-"/>
            </a:pPr>
            <a:endParaRPr lang="ru-RU" sz="2200" dirty="0" smtClean="0"/>
          </a:p>
          <a:p>
            <a:r>
              <a:rPr lang="ru-RU" sz="2600" b="1" dirty="0" smtClean="0"/>
              <a:t>Ожидаемые результаты: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Формирование эмпатических, позитивных взаимоотношений в малых группах.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Развитие «Я-образа».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Социально-психологическое изменения действия на подрастающую личность.</a:t>
            </a:r>
          </a:p>
          <a:p>
            <a:pPr marL="342900" indent="-342900">
              <a:buFontTx/>
              <a:buChar char="-"/>
            </a:pPr>
            <a:r>
              <a:rPr lang="ru-RU" sz="2200" dirty="0" smtClean="0"/>
              <a:t>Овладение морально-нравственным общепризнанным меркам поведения.</a:t>
            </a:r>
          </a:p>
          <a:p>
            <a:r>
              <a:rPr lang="ru-RU" sz="2600" b="1" dirty="0" smtClean="0"/>
              <a:t>Преимущества робота </a:t>
            </a:r>
            <a:r>
              <a:rPr lang="en-US" sz="2600" b="1" dirty="0" smtClean="0"/>
              <a:t>Bee-bot</a:t>
            </a:r>
            <a:r>
              <a:rPr lang="ru-RU" sz="2600" b="1" dirty="0" smtClean="0"/>
              <a:t>.</a:t>
            </a:r>
          </a:p>
          <a:p>
            <a:r>
              <a:rPr lang="ru-RU" sz="2200" dirty="0" smtClean="0"/>
              <a:t>Может использоваться как в групповой, так и в индивидуальной работе.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7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700808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Спасибо </a:t>
            </a:r>
            <a:r>
              <a:rPr lang="ru-RU" sz="3200" b="1" dirty="0"/>
              <a:t>за внимание!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50863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401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робота Bee-Bot в работе с детьми, имеющими отклонения в поведении. Музыкотерапия.</dc:title>
  <dc:creator>User</dc:creator>
  <cp:lastModifiedBy>User</cp:lastModifiedBy>
  <cp:revision>14</cp:revision>
  <dcterms:created xsi:type="dcterms:W3CDTF">2020-03-16T03:27:59Z</dcterms:created>
  <dcterms:modified xsi:type="dcterms:W3CDTF">2020-03-26T08:12:10Z</dcterms:modified>
</cp:coreProperties>
</file>